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92" r:id="rId2"/>
    <p:sldId id="743" r:id="rId3"/>
    <p:sldId id="744" r:id="rId4"/>
    <p:sldId id="745" r:id="rId5"/>
    <p:sldId id="746" r:id="rId6"/>
    <p:sldId id="747" r:id="rId7"/>
    <p:sldId id="748" r:id="rId8"/>
    <p:sldId id="749" r:id="rId9"/>
    <p:sldId id="750" r:id="rId10"/>
    <p:sldId id="751" r:id="rId11"/>
    <p:sldId id="752" r:id="rId12"/>
    <p:sldId id="753" r:id="rId13"/>
    <p:sldId id="754" r:id="rId14"/>
    <p:sldId id="755" r:id="rId15"/>
    <p:sldId id="757" r:id="rId16"/>
    <p:sldId id="756" r:id="rId17"/>
    <p:sldId id="758" r:id="rId18"/>
    <p:sldId id="759" r:id="rId19"/>
    <p:sldId id="760" r:id="rId20"/>
    <p:sldId id="762" r:id="rId21"/>
    <p:sldId id="764" r:id="rId22"/>
    <p:sldId id="763" r:id="rId23"/>
    <p:sldId id="765" r:id="rId24"/>
    <p:sldId id="766" r:id="rId25"/>
    <p:sldId id="767" r:id="rId26"/>
    <p:sldId id="768" r:id="rId27"/>
    <p:sldId id="770" r:id="rId28"/>
    <p:sldId id="771" r:id="rId29"/>
    <p:sldId id="772" r:id="rId30"/>
    <p:sldId id="773" r:id="rId31"/>
    <p:sldId id="774" r:id="rId32"/>
    <p:sldId id="775" r:id="rId33"/>
    <p:sldId id="769" r:id="rId34"/>
    <p:sldId id="776" r:id="rId35"/>
    <p:sldId id="777" r:id="rId36"/>
    <p:sldId id="713" r:id="rId37"/>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14CEB4-3B9B-4FFA-8B15-AFD4FA6D8784}" v="287" dt="2021-05-21T15:30:40.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p:restoredTop sz="94694"/>
  </p:normalViewPr>
  <p:slideViewPr>
    <p:cSldViewPr snapToGrid="0" snapToObjects="1">
      <p:cViewPr varScale="1">
        <p:scale>
          <a:sx n="152" d="100"/>
          <a:sy n="152" d="100"/>
        </p:scale>
        <p:origin x="656"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BC14CEB4-3B9B-4FFA-8B15-AFD4FA6D8784}"/>
    <pc:docChg chg="undo custSel addSld delSld modSld sldOrd">
      <pc:chgData name="ALEXANDRE" userId="734048d45b8f99b5" providerId="LiveId" clId="{BC14CEB4-3B9B-4FFA-8B15-AFD4FA6D8784}" dt="2021-06-09T12:21:33.186" v="1240" actId="113"/>
      <pc:docMkLst>
        <pc:docMk/>
      </pc:docMkLst>
      <pc:sldChg chg="del">
        <pc:chgData name="ALEXANDRE" userId="734048d45b8f99b5" providerId="LiveId" clId="{BC14CEB4-3B9B-4FFA-8B15-AFD4FA6D8784}" dt="2021-05-21T14:08:18.518" v="0" actId="47"/>
        <pc:sldMkLst>
          <pc:docMk/>
          <pc:sldMk cId="0" sldId="511"/>
        </pc:sldMkLst>
      </pc:sldChg>
      <pc:sldChg chg="del">
        <pc:chgData name="ALEXANDRE" userId="734048d45b8f99b5" providerId="LiveId" clId="{BC14CEB4-3B9B-4FFA-8B15-AFD4FA6D8784}" dt="2021-05-21T14:08:18.518" v="0" actId="47"/>
        <pc:sldMkLst>
          <pc:docMk/>
          <pc:sldMk cId="0" sldId="513"/>
        </pc:sldMkLst>
      </pc:sldChg>
      <pc:sldChg chg="del">
        <pc:chgData name="ALEXANDRE" userId="734048d45b8f99b5" providerId="LiveId" clId="{BC14CEB4-3B9B-4FFA-8B15-AFD4FA6D8784}" dt="2021-05-21T14:08:18.518" v="0" actId="47"/>
        <pc:sldMkLst>
          <pc:docMk/>
          <pc:sldMk cId="0" sldId="516"/>
        </pc:sldMkLst>
      </pc:sldChg>
      <pc:sldChg chg="del">
        <pc:chgData name="ALEXANDRE" userId="734048d45b8f99b5" providerId="LiveId" clId="{BC14CEB4-3B9B-4FFA-8B15-AFD4FA6D8784}" dt="2021-05-21T14:08:18.518" v="0" actId="47"/>
        <pc:sldMkLst>
          <pc:docMk/>
          <pc:sldMk cId="0" sldId="517"/>
        </pc:sldMkLst>
      </pc:sldChg>
      <pc:sldChg chg="del">
        <pc:chgData name="ALEXANDRE" userId="734048d45b8f99b5" providerId="LiveId" clId="{BC14CEB4-3B9B-4FFA-8B15-AFD4FA6D8784}" dt="2021-05-21T14:08:18.518" v="0" actId="47"/>
        <pc:sldMkLst>
          <pc:docMk/>
          <pc:sldMk cId="0" sldId="518"/>
        </pc:sldMkLst>
      </pc:sldChg>
      <pc:sldChg chg="del">
        <pc:chgData name="ALEXANDRE" userId="734048d45b8f99b5" providerId="LiveId" clId="{BC14CEB4-3B9B-4FFA-8B15-AFD4FA6D8784}" dt="2021-05-21T14:08:18.518" v="0" actId="47"/>
        <pc:sldMkLst>
          <pc:docMk/>
          <pc:sldMk cId="0" sldId="532"/>
        </pc:sldMkLst>
      </pc:sldChg>
      <pc:sldChg chg="modSp mod">
        <pc:chgData name="ALEXANDRE" userId="734048d45b8f99b5" providerId="LiveId" clId="{BC14CEB4-3B9B-4FFA-8B15-AFD4FA6D8784}" dt="2021-05-21T18:58:50.324" v="1236" actId="20577"/>
        <pc:sldMkLst>
          <pc:docMk/>
          <pc:sldMk cId="1028661493" sldId="743"/>
        </pc:sldMkLst>
        <pc:spChg chg="mod">
          <ac:chgData name="ALEXANDRE" userId="734048d45b8f99b5" providerId="LiveId" clId="{BC14CEB4-3B9B-4FFA-8B15-AFD4FA6D8784}" dt="2021-05-21T14:08:21.503" v="1" actId="20577"/>
          <ac:spMkLst>
            <pc:docMk/>
            <pc:sldMk cId="1028661493" sldId="743"/>
            <ac:spMk id="4" creationId="{10FC7B3D-DECB-6B4A-B36D-F34E590AB03F}"/>
          </ac:spMkLst>
        </pc:spChg>
        <pc:spChg chg="mod">
          <ac:chgData name="ALEXANDRE" userId="734048d45b8f99b5" providerId="LiveId" clId="{BC14CEB4-3B9B-4FFA-8B15-AFD4FA6D8784}" dt="2021-05-21T18:58:50.324" v="1236" actId="20577"/>
          <ac:spMkLst>
            <pc:docMk/>
            <pc:sldMk cId="1028661493" sldId="743"/>
            <ac:spMk id="7" creationId="{9033DC5E-112F-4E31-BEC8-F07E06D15EAD}"/>
          </ac:spMkLst>
        </pc:spChg>
      </pc:sldChg>
      <pc:sldChg chg="addSp delSp modSp new mod setBg addAnim delAnim">
        <pc:chgData name="ALEXANDRE" userId="734048d45b8f99b5" providerId="LiveId" clId="{BC14CEB4-3B9B-4FFA-8B15-AFD4FA6D8784}" dt="2021-05-21T14:37:50.640" v="455" actId="20577"/>
        <pc:sldMkLst>
          <pc:docMk/>
          <pc:sldMk cId="365996617" sldId="744"/>
        </pc:sldMkLst>
        <pc:spChg chg="mod">
          <ac:chgData name="ALEXANDRE" userId="734048d45b8f99b5" providerId="LiveId" clId="{BC14CEB4-3B9B-4FFA-8B15-AFD4FA6D8784}" dt="2021-05-21T14:37:50.640" v="455" actId="20577"/>
          <ac:spMkLst>
            <pc:docMk/>
            <pc:sldMk cId="365996617" sldId="744"/>
            <ac:spMk id="2" creationId="{EF39E304-7267-4651-AD30-F9120E988E7D}"/>
          </ac:spMkLst>
        </pc:spChg>
        <pc:spChg chg="del">
          <ac:chgData name="ALEXANDRE" userId="734048d45b8f99b5" providerId="LiveId" clId="{BC14CEB4-3B9B-4FFA-8B15-AFD4FA6D8784}" dt="2021-05-21T14:09:30.910" v="62" actId="478"/>
          <ac:spMkLst>
            <pc:docMk/>
            <pc:sldMk cId="365996617" sldId="744"/>
            <ac:spMk id="3" creationId="{D7FD6D60-128E-40A9-AC78-CD5AD28645BB}"/>
          </ac:spMkLst>
        </pc:spChg>
        <pc:spChg chg="add del">
          <ac:chgData name="ALEXANDRE" userId="734048d45b8f99b5" providerId="LiveId" clId="{BC14CEB4-3B9B-4FFA-8B15-AFD4FA6D8784}" dt="2021-05-21T14:09:41.591" v="67" actId="26606"/>
          <ac:spMkLst>
            <pc:docMk/>
            <pc:sldMk cId="365996617" sldId="744"/>
            <ac:spMk id="71" creationId="{9B7AD9F6-8CE7-4299-8FC6-328F4DCD3FF9}"/>
          </ac:spMkLst>
        </pc:spChg>
        <pc:spChg chg="add del">
          <ac:chgData name="ALEXANDRE" userId="734048d45b8f99b5" providerId="LiveId" clId="{BC14CEB4-3B9B-4FFA-8B15-AFD4FA6D8784}" dt="2021-05-21T14:09:41.591" v="67" actId="26606"/>
          <ac:spMkLst>
            <pc:docMk/>
            <pc:sldMk cId="365996617" sldId="744"/>
            <ac:spMk id="73" creationId="{F49775AF-8896-43EE-92C6-83497D6DC56F}"/>
          </ac:spMkLst>
        </pc:spChg>
        <pc:spChg chg="add del">
          <ac:chgData name="ALEXANDRE" userId="734048d45b8f99b5" providerId="LiveId" clId="{BC14CEB4-3B9B-4FFA-8B15-AFD4FA6D8784}" dt="2021-05-21T14:09:50.321" v="71" actId="26606"/>
          <ac:spMkLst>
            <pc:docMk/>
            <pc:sldMk cId="365996617" sldId="744"/>
            <ac:spMk id="1028" creationId="{5A92BC41-5AE1-432E-87C7-12BF9E03D928}"/>
          </ac:spMkLst>
        </pc:spChg>
        <pc:spChg chg="add del">
          <ac:chgData name="ALEXANDRE" userId="734048d45b8f99b5" providerId="LiveId" clId="{BC14CEB4-3B9B-4FFA-8B15-AFD4FA6D8784}" dt="2021-05-21T14:09:53.621" v="73" actId="26606"/>
          <ac:spMkLst>
            <pc:docMk/>
            <pc:sldMk cId="365996617" sldId="744"/>
            <ac:spMk id="1031" creationId="{7D9D36D6-2AC5-46A1-A849-4C82D5264A3A}"/>
          </ac:spMkLst>
        </pc:spChg>
        <pc:spChg chg="add">
          <ac:chgData name="ALEXANDRE" userId="734048d45b8f99b5" providerId="LiveId" clId="{BC14CEB4-3B9B-4FFA-8B15-AFD4FA6D8784}" dt="2021-05-21T14:09:53.627" v="74" actId="26606"/>
          <ac:spMkLst>
            <pc:docMk/>
            <pc:sldMk cId="365996617" sldId="744"/>
            <ac:spMk id="1033" creationId="{5A92BC41-5AE1-432E-87C7-12BF9E03D928}"/>
          </ac:spMkLst>
        </pc:spChg>
        <pc:picChg chg="add mod">
          <ac:chgData name="ALEXANDRE" userId="734048d45b8f99b5" providerId="LiveId" clId="{BC14CEB4-3B9B-4FFA-8B15-AFD4FA6D8784}" dt="2021-05-21T14:09:53.627" v="74" actId="26606"/>
          <ac:picMkLst>
            <pc:docMk/>
            <pc:sldMk cId="365996617" sldId="744"/>
            <ac:picMk id="1026" creationId="{F3E9CE70-AE6E-41B5-876E-69165CC35F9A}"/>
          </ac:picMkLst>
        </pc:picChg>
        <pc:cxnChg chg="add del">
          <ac:chgData name="ALEXANDRE" userId="734048d45b8f99b5" providerId="LiveId" clId="{BC14CEB4-3B9B-4FFA-8B15-AFD4FA6D8784}" dt="2021-05-21T14:09:50.321" v="71" actId="26606"/>
          <ac:cxnSpMkLst>
            <pc:docMk/>
            <pc:sldMk cId="365996617" sldId="744"/>
            <ac:cxnSpMk id="1029" creationId="{DC0E1208-0B30-4396-AE7C-AEBFFAEE66DB}"/>
          </ac:cxnSpMkLst>
        </pc:cxnChg>
        <pc:cxnChg chg="add">
          <ac:chgData name="ALEXANDRE" userId="734048d45b8f99b5" providerId="LiveId" clId="{BC14CEB4-3B9B-4FFA-8B15-AFD4FA6D8784}" dt="2021-05-21T14:09:53.627" v="74" actId="26606"/>
          <ac:cxnSpMkLst>
            <pc:docMk/>
            <pc:sldMk cId="365996617" sldId="744"/>
            <ac:cxnSpMk id="1034" creationId="{DC0E1208-0B30-4396-AE7C-AEBFFAEE66DB}"/>
          </ac:cxnSpMkLst>
        </pc:cxnChg>
      </pc:sldChg>
      <pc:sldChg chg="addSp modSp new mod">
        <pc:chgData name="ALEXANDRE" userId="734048d45b8f99b5" providerId="LiveId" clId="{BC14CEB4-3B9B-4FFA-8B15-AFD4FA6D8784}" dt="2021-05-21T14:14:11.141" v="135" actId="113"/>
        <pc:sldMkLst>
          <pc:docMk/>
          <pc:sldMk cId="3279489424" sldId="745"/>
        </pc:sldMkLst>
        <pc:spChg chg="mod">
          <ac:chgData name="ALEXANDRE" userId="734048d45b8f99b5" providerId="LiveId" clId="{BC14CEB4-3B9B-4FFA-8B15-AFD4FA6D8784}" dt="2021-05-21T14:13:11.382" v="123" actId="14100"/>
          <ac:spMkLst>
            <pc:docMk/>
            <pc:sldMk cId="3279489424" sldId="745"/>
            <ac:spMk id="2" creationId="{972BA6D3-4E5D-4995-A08B-AAA47E1B7678}"/>
          </ac:spMkLst>
        </pc:spChg>
        <pc:spChg chg="mod">
          <ac:chgData name="ALEXANDRE" userId="734048d45b8f99b5" providerId="LiveId" clId="{BC14CEB4-3B9B-4FFA-8B15-AFD4FA6D8784}" dt="2021-05-21T14:14:11.141" v="135" actId="113"/>
          <ac:spMkLst>
            <pc:docMk/>
            <pc:sldMk cId="3279489424" sldId="745"/>
            <ac:spMk id="3" creationId="{1C75DAE5-6D17-43A6-8CE8-87CF270494BB}"/>
          </ac:spMkLst>
        </pc:spChg>
        <pc:picChg chg="add mod">
          <ac:chgData name="ALEXANDRE" userId="734048d45b8f99b5" providerId="LiveId" clId="{BC14CEB4-3B9B-4FFA-8B15-AFD4FA6D8784}" dt="2021-05-21T14:11:59.449" v="102" actId="14100"/>
          <ac:picMkLst>
            <pc:docMk/>
            <pc:sldMk cId="3279489424" sldId="745"/>
            <ac:picMk id="2050" creationId="{84006B86-EC67-4993-8A42-C1529C10337D}"/>
          </ac:picMkLst>
        </pc:picChg>
      </pc:sldChg>
      <pc:sldChg chg="addSp delSp modSp add mod ord">
        <pc:chgData name="ALEXANDRE" userId="734048d45b8f99b5" providerId="LiveId" clId="{BC14CEB4-3B9B-4FFA-8B15-AFD4FA6D8784}" dt="2021-05-21T14:19:08.098" v="205"/>
        <pc:sldMkLst>
          <pc:docMk/>
          <pc:sldMk cId="3645702377" sldId="746"/>
        </pc:sldMkLst>
        <pc:spChg chg="mod">
          <ac:chgData name="ALEXANDRE" userId="734048d45b8f99b5" providerId="LiveId" clId="{BC14CEB4-3B9B-4FFA-8B15-AFD4FA6D8784}" dt="2021-05-21T14:18:59.429" v="202" actId="1076"/>
          <ac:spMkLst>
            <pc:docMk/>
            <pc:sldMk cId="3645702377" sldId="746"/>
            <ac:spMk id="2" creationId="{972BA6D3-4E5D-4995-A08B-AAA47E1B7678}"/>
          </ac:spMkLst>
        </pc:spChg>
        <pc:spChg chg="mod">
          <ac:chgData name="ALEXANDRE" userId="734048d45b8f99b5" providerId="LiveId" clId="{BC14CEB4-3B9B-4FFA-8B15-AFD4FA6D8784}" dt="2021-05-21T14:18:56.100" v="201" actId="1076"/>
          <ac:spMkLst>
            <pc:docMk/>
            <pc:sldMk cId="3645702377" sldId="746"/>
            <ac:spMk id="3" creationId="{1C75DAE5-6D17-43A6-8CE8-87CF270494BB}"/>
          </ac:spMkLst>
        </pc:spChg>
        <pc:picChg chg="del">
          <ac:chgData name="ALEXANDRE" userId="734048d45b8f99b5" providerId="LiveId" clId="{BC14CEB4-3B9B-4FFA-8B15-AFD4FA6D8784}" dt="2021-05-21T14:14:14.481" v="136" actId="478"/>
          <ac:picMkLst>
            <pc:docMk/>
            <pc:sldMk cId="3645702377" sldId="746"/>
            <ac:picMk id="2050" creationId="{84006B86-EC67-4993-8A42-C1529C10337D}"/>
          </ac:picMkLst>
        </pc:picChg>
        <pc:picChg chg="add del mod">
          <ac:chgData name="ALEXANDRE" userId="734048d45b8f99b5" providerId="LiveId" clId="{BC14CEB4-3B9B-4FFA-8B15-AFD4FA6D8784}" dt="2021-05-21T14:14:55.296" v="142" actId="478"/>
          <ac:picMkLst>
            <pc:docMk/>
            <pc:sldMk cId="3645702377" sldId="746"/>
            <ac:picMk id="3074" creationId="{528C04F6-EE8F-4DB8-A624-90A89F02EEA3}"/>
          </ac:picMkLst>
        </pc:picChg>
        <pc:picChg chg="add mod">
          <ac:chgData name="ALEXANDRE" userId="734048d45b8f99b5" providerId="LiveId" clId="{BC14CEB4-3B9B-4FFA-8B15-AFD4FA6D8784}" dt="2021-05-21T14:18:25.145" v="196" actId="1076"/>
          <ac:picMkLst>
            <pc:docMk/>
            <pc:sldMk cId="3645702377" sldId="746"/>
            <ac:picMk id="3076" creationId="{C2268D2D-0527-44AF-B1D2-26A6C1FC0B36}"/>
          </ac:picMkLst>
        </pc:picChg>
        <pc:picChg chg="add mod">
          <ac:chgData name="ALEXANDRE" userId="734048d45b8f99b5" providerId="LiveId" clId="{BC14CEB4-3B9B-4FFA-8B15-AFD4FA6D8784}" dt="2021-05-21T14:18:31.208" v="200" actId="1076"/>
          <ac:picMkLst>
            <pc:docMk/>
            <pc:sldMk cId="3645702377" sldId="746"/>
            <ac:picMk id="3078" creationId="{7B976038-F546-4245-8940-260F10E29A64}"/>
          </ac:picMkLst>
        </pc:picChg>
        <pc:picChg chg="add mod">
          <ac:chgData name="ALEXANDRE" userId="734048d45b8f99b5" providerId="LiveId" clId="{BC14CEB4-3B9B-4FFA-8B15-AFD4FA6D8784}" dt="2021-05-21T14:18:26.155" v="197" actId="1076"/>
          <ac:picMkLst>
            <pc:docMk/>
            <pc:sldMk cId="3645702377" sldId="746"/>
            <ac:picMk id="3080" creationId="{ED96D164-83D3-47D3-97D1-F3B119999CCB}"/>
          </ac:picMkLst>
        </pc:picChg>
        <pc:picChg chg="add mod">
          <ac:chgData name="ALEXANDRE" userId="734048d45b8f99b5" providerId="LiveId" clId="{BC14CEB4-3B9B-4FFA-8B15-AFD4FA6D8784}" dt="2021-05-21T14:18:27.009" v="198" actId="1076"/>
          <ac:picMkLst>
            <pc:docMk/>
            <pc:sldMk cId="3645702377" sldId="746"/>
            <ac:picMk id="3082" creationId="{E5FB1132-3C29-4E60-9514-16AB2180753A}"/>
          </ac:picMkLst>
        </pc:picChg>
        <pc:picChg chg="add mod">
          <ac:chgData name="ALEXANDRE" userId="734048d45b8f99b5" providerId="LiveId" clId="{BC14CEB4-3B9B-4FFA-8B15-AFD4FA6D8784}" dt="2021-05-21T14:18:28.851" v="199" actId="1076"/>
          <ac:picMkLst>
            <pc:docMk/>
            <pc:sldMk cId="3645702377" sldId="746"/>
            <ac:picMk id="3084" creationId="{2294FA03-E4B5-49E3-A38E-B2CE9512A54B}"/>
          </ac:picMkLst>
        </pc:picChg>
      </pc:sldChg>
      <pc:sldChg chg="modSp add mod ord">
        <pc:chgData name="ALEXANDRE" userId="734048d45b8f99b5" providerId="LiveId" clId="{BC14CEB4-3B9B-4FFA-8B15-AFD4FA6D8784}" dt="2021-05-21T14:21:33.513" v="235" actId="113"/>
        <pc:sldMkLst>
          <pc:docMk/>
          <pc:sldMk cId="1138820088" sldId="747"/>
        </pc:sldMkLst>
        <pc:spChg chg="mod">
          <ac:chgData name="ALEXANDRE" userId="734048d45b8f99b5" providerId="LiveId" clId="{BC14CEB4-3B9B-4FFA-8B15-AFD4FA6D8784}" dt="2021-05-21T14:19:51.418" v="209" actId="20577"/>
          <ac:spMkLst>
            <pc:docMk/>
            <pc:sldMk cId="1138820088" sldId="747"/>
            <ac:spMk id="2" creationId="{972BA6D3-4E5D-4995-A08B-AAA47E1B7678}"/>
          </ac:spMkLst>
        </pc:spChg>
        <pc:spChg chg="mod">
          <ac:chgData name="ALEXANDRE" userId="734048d45b8f99b5" providerId="LiveId" clId="{BC14CEB4-3B9B-4FFA-8B15-AFD4FA6D8784}" dt="2021-05-21T14:21:33.513" v="235" actId="113"/>
          <ac:spMkLst>
            <pc:docMk/>
            <pc:sldMk cId="1138820088" sldId="747"/>
            <ac:spMk id="3" creationId="{1C75DAE5-6D17-43A6-8CE8-87CF270494BB}"/>
          </ac:spMkLst>
        </pc:spChg>
      </pc:sldChg>
      <pc:sldChg chg="addSp delSp modSp add mod setBg">
        <pc:chgData name="ALEXANDRE" userId="734048d45b8f99b5" providerId="LiveId" clId="{BC14CEB4-3B9B-4FFA-8B15-AFD4FA6D8784}" dt="2021-05-21T14:29:02.868" v="266" actId="27636"/>
        <pc:sldMkLst>
          <pc:docMk/>
          <pc:sldMk cId="464875948" sldId="748"/>
        </pc:sldMkLst>
        <pc:spChg chg="mod">
          <ac:chgData name="ALEXANDRE" userId="734048d45b8f99b5" providerId="LiveId" clId="{BC14CEB4-3B9B-4FFA-8B15-AFD4FA6D8784}" dt="2021-05-21T14:28:46.487" v="252" actId="403"/>
          <ac:spMkLst>
            <pc:docMk/>
            <pc:sldMk cId="464875948" sldId="748"/>
            <ac:spMk id="2" creationId="{972BA6D3-4E5D-4995-A08B-AAA47E1B7678}"/>
          </ac:spMkLst>
        </pc:spChg>
        <pc:spChg chg="mod">
          <ac:chgData name="ALEXANDRE" userId="734048d45b8f99b5" providerId="LiveId" clId="{BC14CEB4-3B9B-4FFA-8B15-AFD4FA6D8784}" dt="2021-05-21T14:29:02.868" v="266" actId="27636"/>
          <ac:spMkLst>
            <pc:docMk/>
            <pc:sldMk cId="464875948" sldId="748"/>
            <ac:spMk id="3" creationId="{1C75DAE5-6D17-43A6-8CE8-87CF270494BB}"/>
          </ac:spMkLst>
        </pc:spChg>
        <pc:spChg chg="add">
          <ac:chgData name="ALEXANDRE" userId="734048d45b8f99b5" providerId="LiveId" clId="{BC14CEB4-3B9B-4FFA-8B15-AFD4FA6D8784}" dt="2021-05-21T14:28:38.459" v="246" actId="26606"/>
          <ac:spMkLst>
            <pc:docMk/>
            <pc:sldMk cId="464875948" sldId="748"/>
            <ac:spMk id="73" creationId="{99F1FFA9-D672-408C-9220-ADEEC6ABDD09}"/>
          </ac:spMkLst>
        </pc:spChg>
        <pc:picChg chg="del">
          <ac:chgData name="ALEXANDRE" userId="734048d45b8f99b5" providerId="LiveId" clId="{BC14CEB4-3B9B-4FFA-8B15-AFD4FA6D8784}" dt="2021-05-21T14:20:30.656" v="220" actId="478"/>
          <ac:picMkLst>
            <pc:docMk/>
            <pc:sldMk cId="464875948" sldId="748"/>
            <ac:picMk id="3076" creationId="{C2268D2D-0527-44AF-B1D2-26A6C1FC0B36}"/>
          </ac:picMkLst>
        </pc:picChg>
        <pc:picChg chg="del">
          <ac:chgData name="ALEXANDRE" userId="734048d45b8f99b5" providerId="LiveId" clId="{BC14CEB4-3B9B-4FFA-8B15-AFD4FA6D8784}" dt="2021-05-21T14:20:32.709" v="221" actId="478"/>
          <ac:picMkLst>
            <pc:docMk/>
            <pc:sldMk cId="464875948" sldId="748"/>
            <ac:picMk id="3078" creationId="{7B976038-F546-4245-8940-260F10E29A64}"/>
          </ac:picMkLst>
        </pc:picChg>
        <pc:picChg chg="del">
          <ac:chgData name="ALEXANDRE" userId="734048d45b8f99b5" providerId="LiveId" clId="{BC14CEB4-3B9B-4FFA-8B15-AFD4FA6D8784}" dt="2021-05-21T14:20:30.656" v="220" actId="478"/>
          <ac:picMkLst>
            <pc:docMk/>
            <pc:sldMk cId="464875948" sldId="748"/>
            <ac:picMk id="3080" creationId="{ED96D164-83D3-47D3-97D1-F3B119999CCB}"/>
          </ac:picMkLst>
        </pc:picChg>
        <pc:picChg chg="del">
          <ac:chgData name="ALEXANDRE" userId="734048d45b8f99b5" providerId="LiveId" clId="{BC14CEB4-3B9B-4FFA-8B15-AFD4FA6D8784}" dt="2021-05-21T14:20:30.656" v="220" actId="478"/>
          <ac:picMkLst>
            <pc:docMk/>
            <pc:sldMk cId="464875948" sldId="748"/>
            <ac:picMk id="3082" creationId="{E5FB1132-3C29-4E60-9514-16AB2180753A}"/>
          </ac:picMkLst>
        </pc:picChg>
        <pc:picChg chg="del">
          <ac:chgData name="ALEXANDRE" userId="734048d45b8f99b5" providerId="LiveId" clId="{BC14CEB4-3B9B-4FFA-8B15-AFD4FA6D8784}" dt="2021-05-21T14:20:30.656" v="220" actId="478"/>
          <ac:picMkLst>
            <pc:docMk/>
            <pc:sldMk cId="464875948" sldId="748"/>
            <ac:picMk id="3084" creationId="{2294FA03-E4B5-49E3-A38E-B2CE9512A54B}"/>
          </ac:picMkLst>
        </pc:picChg>
        <pc:picChg chg="add mod ord">
          <ac:chgData name="ALEXANDRE" userId="734048d45b8f99b5" providerId="LiveId" clId="{BC14CEB4-3B9B-4FFA-8B15-AFD4FA6D8784}" dt="2021-05-21T14:28:38.459" v="246" actId="26606"/>
          <ac:picMkLst>
            <pc:docMk/>
            <pc:sldMk cId="464875948" sldId="748"/>
            <ac:picMk id="4098" creationId="{C888451E-CEA2-4EAF-B709-C5B8218C4332}"/>
          </ac:picMkLst>
        </pc:picChg>
        <pc:picChg chg="add mod">
          <ac:chgData name="ALEXANDRE" userId="734048d45b8f99b5" providerId="LiveId" clId="{BC14CEB4-3B9B-4FFA-8B15-AFD4FA6D8784}" dt="2021-05-21T14:28:38.459" v="246" actId="26606"/>
          <ac:picMkLst>
            <pc:docMk/>
            <pc:sldMk cId="464875948" sldId="748"/>
            <ac:picMk id="4100" creationId="{0E1EC160-3D84-44B6-8323-E323ADA890AB}"/>
          </ac:picMkLst>
        </pc:picChg>
      </pc:sldChg>
      <pc:sldChg chg="modSp add mod">
        <pc:chgData name="ALEXANDRE" userId="734048d45b8f99b5" providerId="LiveId" clId="{BC14CEB4-3B9B-4FFA-8B15-AFD4FA6D8784}" dt="2021-05-21T14:33:41.577" v="359" actId="403"/>
        <pc:sldMkLst>
          <pc:docMk/>
          <pc:sldMk cId="1273557600" sldId="749"/>
        </pc:sldMkLst>
        <pc:spChg chg="mod">
          <ac:chgData name="ALEXANDRE" userId="734048d45b8f99b5" providerId="LiveId" clId="{BC14CEB4-3B9B-4FFA-8B15-AFD4FA6D8784}" dt="2021-05-21T14:29:21.816" v="276" actId="20577"/>
          <ac:spMkLst>
            <pc:docMk/>
            <pc:sldMk cId="1273557600" sldId="749"/>
            <ac:spMk id="2" creationId="{972BA6D3-4E5D-4995-A08B-AAA47E1B7678}"/>
          </ac:spMkLst>
        </pc:spChg>
        <pc:spChg chg="mod">
          <ac:chgData name="ALEXANDRE" userId="734048d45b8f99b5" providerId="LiveId" clId="{BC14CEB4-3B9B-4FFA-8B15-AFD4FA6D8784}" dt="2021-05-21T14:33:41.577" v="359" actId="403"/>
          <ac:spMkLst>
            <pc:docMk/>
            <pc:sldMk cId="1273557600" sldId="749"/>
            <ac:spMk id="3" creationId="{1C75DAE5-6D17-43A6-8CE8-87CF270494BB}"/>
          </ac:spMkLst>
        </pc:spChg>
      </pc:sldChg>
      <pc:sldChg chg="addSp delSp modSp new mod setBg">
        <pc:chgData name="ALEXANDRE" userId="734048d45b8f99b5" providerId="LiveId" clId="{BC14CEB4-3B9B-4FFA-8B15-AFD4FA6D8784}" dt="2021-05-21T14:33:32.554" v="358" actId="1076"/>
        <pc:sldMkLst>
          <pc:docMk/>
          <pc:sldMk cId="4287353004" sldId="750"/>
        </pc:sldMkLst>
        <pc:spChg chg="mod">
          <ac:chgData name="ALEXANDRE" userId="734048d45b8f99b5" providerId="LiveId" clId="{BC14CEB4-3B9B-4FFA-8B15-AFD4FA6D8784}" dt="2021-05-21T14:33:32.554" v="358" actId="1076"/>
          <ac:spMkLst>
            <pc:docMk/>
            <pc:sldMk cId="4287353004" sldId="750"/>
            <ac:spMk id="2" creationId="{48CACF2D-25C9-40DC-8AFA-FBF471DAE97D}"/>
          </ac:spMkLst>
        </pc:spChg>
        <pc:spChg chg="mod ord">
          <ac:chgData name="ALEXANDRE" userId="734048d45b8f99b5" providerId="LiveId" clId="{BC14CEB4-3B9B-4FFA-8B15-AFD4FA6D8784}" dt="2021-05-21T14:32:38.316" v="344" actId="123"/>
          <ac:spMkLst>
            <pc:docMk/>
            <pc:sldMk cId="4287353004" sldId="750"/>
            <ac:spMk id="3" creationId="{C91FB47D-7CF6-428F-B1A8-3668A29B87A5}"/>
          </ac:spMkLst>
        </pc:spChg>
        <pc:picChg chg="add del mod">
          <ac:chgData name="ALEXANDRE" userId="734048d45b8f99b5" providerId="LiveId" clId="{BC14CEB4-3B9B-4FFA-8B15-AFD4FA6D8784}" dt="2021-05-21T14:30:55.483" v="308" actId="478"/>
          <ac:picMkLst>
            <pc:docMk/>
            <pc:sldMk cId="4287353004" sldId="750"/>
            <ac:picMk id="5122" creationId="{8FF12555-F1F0-449D-BB2B-51C5AFAC7E25}"/>
          </ac:picMkLst>
        </pc:picChg>
        <pc:picChg chg="add mod">
          <ac:chgData name="ALEXANDRE" userId="734048d45b8f99b5" providerId="LiveId" clId="{BC14CEB4-3B9B-4FFA-8B15-AFD4FA6D8784}" dt="2021-05-21T14:31:32.333" v="323" actId="14100"/>
          <ac:picMkLst>
            <pc:docMk/>
            <pc:sldMk cId="4287353004" sldId="750"/>
            <ac:picMk id="5124" creationId="{3854E52D-02C2-4335-8385-A81558BD0A23}"/>
          </ac:picMkLst>
        </pc:picChg>
        <pc:picChg chg="add del">
          <ac:chgData name="ALEXANDRE" userId="734048d45b8f99b5" providerId="LiveId" clId="{BC14CEB4-3B9B-4FFA-8B15-AFD4FA6D8784}" dt="2021-05-21T14:32:58.441" v="346" actId="478"/>
          <ac:picMkLst>
            <pc:docMk/>
            <pc:sldMk cId="4287353004" sldId="750"/>
            <ac:picMk id="5126" creationId="{C14BE13A-665D-4FE3-B55C-5548D840C8DB}"/>
          </ac:picMkLst>
        </pc:picChg>
        <pc:picChg chg="add mod">
          <ac:chgData name="ALEXANDRE" userId="734048d45b8f99b5" providerId="LiveId" clId="{BC14CEB4-3B9B-4FFA-8B15-AFD4FA6D8784}" dt="2021-05-21T14:33:32.554" v="358" actId="1076"/>
          <ac:picMkLst>
            <pc:docMk/>
            <pc:sldMk cId="4287353004" sldId="750"/>
            <ac:picMk id="5128" creationId="{FBB7FA68-5C45-4D31-ADEB-1F6BB727726E}"/>
          </ac:picMkLst>
        </pc:picChg>
      </pc:sldChg>
      <pc:sldChg chg="addSp delSp modSp new mod">
        <pc:chgData name="ALEXANDRE" userId="734048d45b8f99b5" providerId="LiveId" clId="{BC14CEB4-3B9B-4FFA-8B15-AFD4FA6D8784}" dt="2021-05-21T14:36:32.090" v="429" actId="207"/>
        <pc:sldMkLst>
          <pc:docMk/>
          <pc:sldMk cId="529250723" sldId="751"/>
        </pc:sldMkLst>
        <pc:spChg chg="del mod">
          <ac:chgData name="ALEXANDRE" userId="734048d45b8f99b5" providerId="LiveId" clId="{BC14CEB4-3B9B-4FFA-8B15-AFD4FA6D8784}" dt="2021-05-21T14:35:11.109" v="407" actId="478"/>
          <ac:spMkLst>
            <pc:docMk/>
            <pc:sldMk cId="529250723" sldId="751"/>
            <ac:spMk id="2" creationId="{50E57332-AB2F-4184-907D-2185E3676B60}"/>
          </ac:spMkLst>
        </pc:spChg>
        <pc:spChg chg="del">
          <ac:chgData name="ALEXANDRE" userId="734048d45b8f99b5" providerId="LiveId" clId="{BC14CEB4-3B9B-4FFA-8B15-AFD4FA6D8784}" dt="2021-05-21T14:34:56.229" v="400" actId="1032"/>
          <ac:spMkLst>
            <pc:docMk/>
            <pc:sldMk cId="529250723" sldId="751"/>
            <ac:spMk id="3" creationId="{13FB3F2B-6887-4A6E-AFD0-827B9DE43D11}"/>
          </ac:spMkLst>
        </pc:spChg>
        <pc:spChg chg="add del mod">
          <ac:chgData name="ALEXANDRE" userId="734048d45b8f99b5" providerId="LiveId" clId="{BC14CEB4-3B9B-4FFA-8B15-AFD4FA6D8784}" dt="2021-05-21T14:35:12.329" v="408" actId="478"/>
          <ac:spMkLst>
            <pc:docMk/>
            <pc:sldMk cId="529250723" sldId="751"/>
            <ac:spMk id="6" creationId="{3C6BFDC6-7A31-41E3-9B5A-91151C4F5AF6}"/>
          </ac:spMkLst>
        </pc:spChg>
        <pc:graphicFrameChg chg="add mod modGraphic">
          <ac:chgData name="ALEXANDRE" userId="734048d45b8f99b5" providerId="LiveId" clId="{BC14CEB4-3B9B-4FFA-8B15-AFD4FA6D8784}" dt="2021-05-21T14:36:32.090" v="429" actId="207"/>
          <ac:graphicFrameMkLst>
            <pc:docMk/>
            <pc:sldMk cId="529250723" sldId="751"/>
            <ac:graphicFrameMk id="4" creationId="{51B77D8A-771E-4482-9E1D-28E45501AEC7}"/>
          </ac:graphicFrameMkLst>
        </pc:graphicFrameChg>
      </pc:sldChg>
      <pc:sldChg chg="modSp add mod ord">
        <pc:chgData name="ALEXANDRE" userId="734048d45b8f99b5" providerId="LiveId" clId="{BC14CEB4-3B9B-4FFA-8B15-AFD4FA6D8784}" dt="2021-05-21T14:38:15.478" v="480" actId="20577"/>
        <pc:sldMkLst>
          <pc:docMk/>
          <pc:sldMk cId="4177786554" sldId="752"/>
        </pc:sldMkLst>
        <pc:spChg chg="mod">
          <ac:chgData name="ALEXANDRE" userId="734048d45b8f99b5" providerId="LiveId" clId="{BC14CEB4-3B9B-4FFA-8B15-AFD4FA6D8784}" dt="2021-05-21T14:38:15.478" v="480" actId="20577"/>
          <ac:spMkLst>
            <pc:docMk/>
            <pc:sldMk cId="4177786554" sldId="752"/>
            <ac:spMk id="2" creationId="{EF39E304-7267-4651-AD30-F9120E988E7D}"/>
          </ac:spMkLst>
        </pc:spChg>
      </pc:sldChg>
      <pc:sldChg chg="addSp modSp new mod setBg">
        <pc:chgData name="ALEXANDRE" userId="734048d45b8f99b5" providerId="LiveId" clId="{BC14CEB4-3B9B-4FFA-8B15-AFD4FA6D8784}" dt="2021-05-21T14:44:06.451" v="549" actId="113"/>
        <pc:sldMkLst>
          <pc:docMk/>
          <pc:sldMk cId="4098641205" sldId="753"/>
        </pc:sldMkLst>
        <pc:spChg chg="mod">
          <ac:chgData name="ALEXANDRE" userId="734048d45b8f99b5" providerId="LiveId" clId="{BC14CEB4-3B9B-4FFA-8B15-AFD4FA6D8784}" dt="2021-05-21T14:43:01.173" v="531" actId="403"/>
          <ac:spMkLst>
            <pc:docMk/>
            <pc:sldMk cId="4098641205" sldId="753"/>
            <ac:spMk id="2" creationId="{C3CDD0F1-097E-4A63-A3F0-3A3715C5E551}"/>
          </ac:spMkLst>
        </pc:spChg>
        <pc:spChg chg="mod">
          <ac:chgData name="ALEXANDRE" userId="734048d45b8f99b5" providerId="LiveId" clId="{BC14CEB4-3B9B-4FFA-8B15-AFD4FA6D8784}" dt="2021-05-21T14:44:06.451" v="549" actId="113"/>
          <ac:spMkLst>
            <pc:docMk/>
            <pc:sldMk cId="4098641205" sldId="753"/>
            <ac:spMk id="3" creationId="{A61580DA-8ED4-4860-93E1-6C67889321D9}"/>
          </ac:spMkLst>
        </pc:spChg>
        <pc:spChg chg="add">
          <ac:chgData name="ALEXANDRE" userId="734048d45b8f99b5" providerId="LiveId" clId="{BC14CEB4-3B9B-4FFA-8B15-AFD4FA6D8784}" dt="2021-05-21T14:42:54.434" v="526" actId="26606"/>
          <ac:spMkLst>
            <pc:docMk/>
            <pc:sldMk cId="4098641205" sldId="753"/>
            <ac:spMk id="71" creationId="{D009D6D5-DAC2-4A8B-A17A-E206B9012D09}"/>
          </ac:spMkLst>
        </pc:spChg>
        <pc:picChg chg="add mod">
          <ac:chgData name="ALEXANDRE" userId="734048d45b8f99b5" providerId="LiveId" clId="{BC14CEB4-3B9B-4FFA-8B15-AFD4FA6D8784}" dt="2021-05-21T14:43:10.104" v="534" actId="14100"/>
          <ac:picMkLst>
            <pc:docMk/>
            <pc:sldMk cId="4098641205" sldId="753"/>
            <ac:picMk id="6146" creationId="{500C4BE7-215D-429B-BF40-583C00B03FFD}"/>
          </ac:picMkLst>
        </pc:picChg>
      </pc:sldChg>
      <pc:sldChg chg="addSp modSp new mod">
        <pc:chgData name="ALEXANDRE" userId="734048d45b8f99b5" providerId="LiveId" clId="{BC14CEB4-3B9B-4FFA-8B15-AFD4FA6D8784}" dt="2021-05-21T14:53:02.579" v="714" actId="1076"/>
        <pc:sldMkLst>
          <pc:docMk/>
          <pc:sldMk cId="3419310899" sldId="754"/>
        </pc:sldMkLst>
        <pc:spChg chg="mod">
          <ac:chgData name="ALEXANDRE" userId="734048d45b8f99b5" providerId="LiveId" clId="{BC14CEB4-3B9B-4FFA-8B15-AFD4FA6D8784}" dt="2021-05-21T14:47:01.364" v="607" actId="1076"/>
          <ac:spMkLst>
            <pc:docMk/>
            <pc:sldMk cId="3419310899" sldId="754"/>
            <ac:spMk id="2" creationId="{F760728E-D293-4A20-BE99-B117FDD4F8A1}"/>
          </ac:spMkLst>
        </pc:spChg>
        <pc:spChg chg="mod">
          <ac:chgData name="ALEXANDRE" userId="734048d45b8f99b5" providerId="LiveId" clId="{BC14CEB4-3B9B-4FFA-8B15-AFD4FA6D8784}" dt="2021-05-21T14:52:59.230" v="712" actId="1076"/>
          <ac:spMkLst>
            <pc:docMk/>
            <pc:sldMk cId="3419310899" sldId="754"/>
            <ac:spMk id="3" creationId="{13702CBF-90A7-4397-84F2-4BE4A80C282D}"/>
          </ac:spMkLst>
        </pc:spChg>
        <pc:picChg chg="add mod">
          <ac:chgData name="ALEXANDRE" userId="734048d45b8f99b5" providerId="LiveId" clId="{BC14CEB4-3B9B-4FFA-8B15-AFD4FA6D8784}" dt="2021-05-21T14:53:02.579" v="714" actId="1076"/>
          <ac:picMkLst>
            <pc:docMk/>
            <pc:sldMk cId="3419310899" sldId="754"/>
            <ac:picMk id="7170" creationId="{E7D90E5A-2FCB-42C9-B5C4-98D8798F0964}"/>
          </ac:picMkLst>
        </pc:picChg>
      </pc:sldChg>
      <pc:sldChg chg="addSp modSp new mod">
        <pc:chgData name="ALEXANDRE" userId="734048d45b8f99b5" providerId="LiveId" clId="{BC14CEB4-3B9B-4FFA-8B15-AFD4FA6D8784}" dt="2021-05-21T14:51:04.655" v="681" actId="1076"/>
        <pc:sldMkLst>
          <pc:docMk/>
          <pc:sldMk cId="832386225" sldId="755"/>
        </pc:sldMkLst>
        <pc:spChg chg="mod">
          <ac:chgData name="ALEXANDRE" userId="734048d45b8f99b5" providerId="LiveId" clId="{BC14CEB4-3B9B-4FFA-8B15-AFD4FA6D8784}" dt="2021-05-21T14:51:04.655" v="681" actId="1076"/>
          <ac:spMkLst>
            <pc:docMk/>
            <pc:sldMk cId="832386225" sldId="755"/>
            <ac:spMk id="2" creationId="{45789743-C298-4534-ADAE-90B59633B510}"/>
          </ac:spMkLst>
        </pc:spChg>
        <pc:spChg chg="mod">
          <ac:chgData name="ALEXANDRE" userId="734048d45b8f99b5" providerId="LiveId" clId="{BC14CEB4-3B9B-4FFA-8B15-AFD4FA6D8784}" dt="2021-05-21T14:51:01.722" v="680" actId="1076"/>
          <ac:spMkLst>
            <pc:docMk/>
            <pc:sldMk cId="832386225" sldId="755"/>
            <ac:spMk id="3" creationId="{0622626F-1004-47C7-9E84-A866FE889B74}"/>
          </ac:spMkLst>
        </pc:spChg>
        <pc:picChg chg="add mod">
          <ac:chgData name="ALEXANDRE" userId="734048d45b8f99b5" providerId="LiveId" clId="{BC14CEB4-3B9B-4FFA-8B15-AFD4FA6D8784}" dt="2021-05-21T14:48:32.907" v="622" actId="1076"/>
          <ac:picMkLst>
            <pc:docMk/>
            <pc:sldMk cId="832386225" sldId="755"/>
            <ac:picMk id="8194" creationId="{3BC6AAF0-470E-43E3-ADD1-3D5CB5A25EC4}"/>
          </ac:picMkLst>
        </pc:picChg>
      </pc:sldChg>
      <pc:sldChg chg="addSp delSp modSp add mod ord">
        <pc:chgData name="ALEXANDRE" userId="734048d45b8f99b5" providerId="LiveId" clId="{BC14CEB4-3B9B-4FFA-8B15-AFD4FA6D8784}" dt="2021-05-21T14:52:01.447" v="694"/>
        <pc:sldMkLst>
          <pc:docMk/>
          <pc:sldMk cId="2474556711" sldId="756"/>
        </pc:sldMkLst>
        <pc:spChg chg="mod">
          <ac:chgData name="ALEXANDRE" userId="734048d45b8f99b5" providerId="LiveId" clId="{BC14CEB4-3B9B-4FFA-8B15-AFD4FA6D8784}" dt="2021-05-21T14:50:42.517" v="668" actId="1076"/>
          <ac:spMkLst>
            <pc:docMk/>
            <pc:sldMk cId="2474556711" sldId="756"/>
            <ac:spMk id="2" creationId="{45789743-C298-4534-ADAE-90B59633B510}"/>
          </ac:spMkLst>
        </pc:spChg>
        <pc:spChg chg="mod">
          <ac:chgData name="ALEXANDRE" userId="734048d45b8f99b5" providerId="LiveId" clId="{BC14CEB4-3B9B-4FFA-8B15-AFD4FA6D8784}" dt="2021-05-21T14:50:47.953" v="670" actId="1076"/>
          <ac:spMkLst>
            <pc:docMk/>
            <pc:sldMk cId="2474556711" sldId="756"/>
            <ac:spMk id="3" creationId="{0622626F-1004-47C7-9E84-A866FE889B74}"/>
          </ac:spMkLst>
        </pc:spChg>
        <pc:picChg chg="del">
          <ac:chgData name="ALEXANDRE" userId="734048d45b8f99b5" providerId="LiveId" clId="{BC14CEB4-3B9B-4FFA-8B15-AFD4FA6D8784}" dt="2021-05-21T14:50:18.779" v="658" actId="478"/>
          <ac:picMkLst>
            <pc:docMk/>
            <pc:sldMk cId="2474556711" sldId="756"/>
            <ac:picMk id="8194" creationId="{3BC6AAF0-470E-43E3-ADD1-3D5CB5A25EC4}"/>
          </ac:picMkLst>
        </pc:picChg>
        <pc:picChg chg="add mod">
          <ac:chgData name="ALEXANDRE" userId="734048d45b8f99b5" providerId="LiveId" clId="{BC14CEB4-3B9B-4FFA-8B15-AFD4FA6D8784}" dt="2021-05-21T14:50:34.346" v="662" actId="1076"/>
          <ac:picMkLst>
            <pc:docMk/>
            <pc:sldMk cId="2474556711" sldId="756"/>
            <ac:picMk id="9218" creationId="{0970495A-831F-495A-80CF-B6B59D9807DF}"/>
          </ac:picMkLst>
        </pc:picChg>
      </pc:sldChg>
      <pc:sldChg chg="addSp delSp modSp add mod ord">
        <pc:chgData name="ALEXANDRE" userId="734048d45b8f99b5" providerId="LiveId" clId="{BC14CEB4-3B9B-4FFA-8B15-AFD4FA6D8784}" dt="2021-05-21T14:52:02.882" v="696"/>
        <pc:sldMkLst>
          <pc:docMk/>
          <pc:sldMk cId="4130877502" sldId="757"/>
        </pc:sldMkLst>
        <pc:spChg chg="mod">
          <ac:chgData name="ALEXANDRE" userId="734048d45b8f99b5" providerId="LiveId" clId="{BC14CEB4-3B9B-4FFA-8B15-AFD4FA6D8784}" dt="2021-05-21T14:51:50.725" v="690" actId="1076"/>
          <ac:spMkLst>
            <pc:docMk/>
            <pc:sldMk cId="4130877502" sldId="757"/>
            <ac:spMk id="2" creationId="{45789743-C298-4534-ADAE-90B59633B510}"/>
          </ac:spMkLst>
        </pc:spChg>
        <pc:spChg chg="del">
          <ac:chgData name="ALEXANDRE" userId="734048d45b8f99b5" providerId="LiveId" clId="{BC14CEB4-3B9B-4FFA-8B15-AFD4FA6D8784}" dt="2021-05-21T14:51:34.586" v="683" actId="478"/>
          <ac:spMkLst>
            <pc:docMk/>
            <pc:sldMk cId="4130877502" sldId="757"/>
            <ac:spMk id="3" creationId="{0622626F-1004-47C7-9E84-A866FE889B74}"/>
          </ac:spMkLst>
        </pc:spChg>
        <pc:spChg chg="add del mod">
          <ac:chgData name="ALEXANDRE" userId="734048d45b8f99b5" providerId="LiveId" clId="{BC14CEB4-3B9B-4FFA-8B15-AFD4FA6D8784}" dt="2021-05-21T14:51:36.642" v="684" actId="478"/>
          <ac:spMkLst>
            <pc:docMk/>
            <pc:sldMk cId="4130877502" sldId="757"/>
            <ac:spMk id="5" creationId="{7120E4B2-1E9F-4AD5-9D11-BEC0CA9E6A8C}"/>
          </ac:spMkLst>
        </pc:spChg>
        <pc:picChg chg="del">
          <ac:chgData name="ALEXANDRE" userId="734048d45b8f99b5" providerId="LiveId" clId="{BC14CEB4-3B9B-4FFA-8B15-AFD4FA6D8784}" dt="2021-05-21T14:51:41.755" v="686" actId="478"/>
          <ac:picMkLst>
            <pc:docMk/>
            <pc:sldMk cId="4130877502" sldId="757"/>
            <ac:picMk id="9218" creationId="{0970495A-831F-495A-80CF-B6B59D9807DF}"/>
          </ac:picMkLst>
        </pc:picChg>
        <pc:picChg chg="add mod">
          <ac:chgData name="ALEXANDRE" userId="734048d45b8f99b5" providerId="LiveId" clId="{BC14CEB4-3B9B-4FFA-8B15-AFD4FA6D8784}" dt="2021-05-21T14:51:47.621" v="689" actId="1076"/>
          <ac:picMkLst>
            <pc:docMk/>
            <pc:sldMk cId="4130877502" sldId="757"/>
            <ac:picMk id="10242" creationId="{467B58A7-B527-4279-A9D9-5608280AE0CC}"/>
          </ac:picMkLst>
        </pc:picChg>
      </pc:sldChg>
      <pc:sldChg chg="modSp add mod">
        <pc:chgData name="ALEXANDRE" userId="734048d45b8f99b5" providerId="LiveId" clId="{BC14CEB4-3B9B-4FFA-8B15-AFD4FA6D8784}" dt="2021-05-21T14:53:15.638" v="718" actId="20577"/>
        <pc:sldMkLst>
          <pc:docMk/>
          <pc:sldMk cId="2866448829" sldId="758"/>
        </pc:sldMkLst>
        <pc:spChg chg="mod">
          <ac:chgData name="ALEXANDRE" userId="734048d45b8f99b5" providerId="LiveId" clId="{BC14CEB4-3B9B-4FFA-8B15-AFD4FA6D8784}" dt="2021-05-21T14:53:15.638" v="718" actId="20577"/>
          <ac:spMkLst>
            <pc:docMk/>
            <pc:sldMk cId="2866448829" sldId="758"/>
            <ac:spMk id="2" creationId="{EF39E304-7267-4651-AD30-F9120E988E7D}"/>
          </ac:spMkLst>
        </pc:spChg>
      </pc:sldChg>
      <pc:sldChg chg="addSp delSp modSp new mod setBg">
        <pc:chgData name="ALEXANDRE" userId="734048d45b8f99b5" providerId="LiveId" clId="{BC14CEB4-3B9B-4FFA-8B15-AFD4FA6D8784}" dt="2021-05-21T14:57:50.759" v="796" actId="1076"/>
        <pc:sldMkLst>
          <pc:docMk/>
          <pc:sldMk cId="1680177364" sldId="759"/>
        </pc:sldMkLst>
        <pc:spChg chg="mod">
          <ac:chgData name="ALEXANDRE" userId="734048d45b8f99b5" providerId="LiveId" clId="{BC14CEB4-3B9B-4FFA-8B15-AFD4FA6D8784}" dt="2021-05-21T14:57:43.349" v="792" actId="14100"/>
          <ac:spMkLst>
            <pc:docMk/>
            <pc:sldMk cId="1680177364" sldId="759"/>
            <ac:spMk id="2" creationId="{29BF53BF-0C6E-4843-B163-AD4556CA9BF8}"/>
          </ac:spMkLst>
        </pc:spChg>
        <pc:spChg chg="mod ord">
          <ac:chgData name="ALEXANDRE" userId="734048d45b8f99b5" providerId="LiveId" clId="{BC14CEB4-3B9B-4FFA-8B15-AFD4FA6D8784}" dt="2021-05-21T14:57:47.202" v="795" actId="27636"/>
          <ac:spMkLst>
            <pc:docMk/>
            <pc:sldMk cId="1680177364" sldId="759"/>
            <ac:spMk id="3" creationId="{5376FC91-E106-4C9F-B243-E227DD0A236A}"/>
          </ac:spMkLst>
        </pc:spChg>
        <pc:spChg chg="add del">
          <ac:chgData name="ALEXANDRE" userId="734048d45b8f99b5" providerId="LiveId" clId="{BC14CEB4-3B9B-4FFA-8B15-AFD4FA6D8784}" dt="2021-05-21T14:56:42.714" v="756" actId="26606"/>
          <ac:spMkLst>
            <pc:docMk/>
            <pc:sldMk cId="1680177364" sldId="759"/>
            <ac:spMk id="10" creationId="{D009D6D5-DAC2-4A8B-A17A-E206B9012D09}"/>
          </ac:spMkLst>
        </pc:spChg>
        <pc:spChg chg="add del">
          <ac:chgData name="ALEXANDRE" userId="734048d45b8f99b5" providerId="LiveId" clId="{BC14CEB4-3B9B-4FFA-8B15-AFD4FA6D8784}" dt="2021-05-21T14:56:43.644" v="758" actId="26606"/>
          <ac:spMkLst>
            <pc:docMk/>
            <pc:sldMk cId="1680177364" sldId="759"/>
            <ac:spMk id="12" creationId="{36D30126-6314-4A93-B27E-5C66CF781924}"/>
          </ac:spMkLst>
        </pc:spChg>
        <pc:spChg chg="add del">
          <ac:chgData name="ALEXANDRE" userId="734048d45b8f99b5" providerId="LiveId" clId="{BC14CEB4-3B9B-4FFA-8B15-AFD4FA6D8784}" dt="2021-05-21T14:56:43.644" v="758" actId="26606"/>
          <ac:spMkLst>
            <pc:docMk/>
            <pc:sldMk cId="1680177364" sldId="759"/>
            <ac:spMk id="13" creationId="{4038CB10-1F5C-4D54-9DF7-12586DE5B007}"/>
          </ac:spMkLst>
        </pc:spChg>
        <pc:spChg chg="add del">
          <ac:chgData name="ALEXANDRE" userId="734048d45b8f99b5" providerId="LiveId" clId="{BC14CEB4-3B9B-4FFA-8B15-AFD4FA6D8784}" dt="2021-05-21T14:56:43.644" v="758" actId="26606"/>
          <ac:spMkLst>
            <pc:docMk/>
            <pc:sldMk cId="1680177364" sldId="759"/>
            <ac:spMk id="14" creationId="{73ED6512-6858-4552-B699-9A97FE9A4EA2}"/>
          </ac:spMkLst>
        </pc:spChg>
        <pc:spChg chg="add mod">
          <ac:chgData name="ALEXANDRE" userId="734048d45b8f99b5" providerId="LiveId" clId="{BC14CEB4-3B9B-4FFA-8B15-AFD4FA6D8784}" dt="2021-05-21T14:57:50.759" v="796" actId="1076"/>
          <ac:spMkLst>
            <pc:docMk/>
            <pc:sldMk cId="1680177364" sldId="759"/>
            <ac:spMk id="15" creationId="{14243192-4C92-4499-B96B-623B00041AFA}"/>
          </ac:spMkLst>
        </pc:spChg>
        <pc:spChg chg="add">
          <ac:chgData name="ALEXANDRE" userId="734048d45b8f99b5" providerId="LiveId" clId="{BC14CEB4-3B9B-4FFA-8B15-AFD4FA6D8784}" dt="2021-05-21T14:56:43.647" v="759" actId="26606"/>
          <ac:spMkLst>
            <pc:docMk/>
            <pc:sldMk cId="1680177364" sldId="759"/>
            <ac:spMk id="16" creationId="{D009D6D5-DAC2-4A8B-A17A-E206B9012D09}"/>
          </ac:spMkLst>
        </pc:spChg>
        <pc:picChg chg="add mod">
          <ac:chgData name="ALEXANDRE" userId="734048d45b8f99b5" providerId="LiveId" clId="{BC14CEB4-3B9B-4FFA-8B15-AFD4FA6D8784}" dt="2021-05-21T14:56:43.647" v="759" actId="26606"/>
          <ac:picMkLst>
            <pc:docMk/>
            <pc:sldMk cId="1680177364" sldId="759"/>
            <ac:picMk id="5" creationId="{12BC9D05-7C80-4E12-91A3-882ABD322C7C}"/>
          </ac:picMkLst>
        </pc:picChg>
      </pc:sldChg>
      <pc:sldChg chg="addSp delSp modSp new mod setBg">
        <pc:chgData name="ALEXANDRE" userId="734048d45b8f99b5" providerId="LiveId" clId="{BC14CEB4-3B9B-4FFA-8B15-AFD4FA6D8784}" dt="2021-05-21T15:07:19.460" v="912" actId="1076"/>
        <pc:sldMkLst>
          <pc:docMk/>
          <pc:sldMk cId="1875386152" sldId="760"/>
        </pc:sldMkLst>
        <pc:spChg chg="mod">
          <ac:chgData name="ALEXANDRE" userId="734048d45b8f99b5" providerId="LiveId" clId="{BC14CEB4-3B9B-4FFA-8B15-AFD4FA6D8784}" dt="2021-05-21T15:06:57.826" v="895" actId="1076"/>
          <ac:spMkLst>
            <pc:docMk/>
            <pc:sldMk cId="1875386152" sldId="760"/>
            <ac:spMk id="2" creationId="{403DD4E5-0BCF-482E-93E0-4D34AFC881C5}"/>
          </ac:spMkLst>
        </pc:spChg>
        <pc:spChg chg="mod">
          <ac:chgData name="ALEXANDRE" userId="734048d45b8f99b5" providerId="LiveId" clId="{BC14CEB4-3B9B-4FFA-8B15-AFD4FA6D8784}" dt="2021-05-21T15:07:19.460" v="912" actId="1076"/>
          <ac:spMkLst>
            <pc:docMk/>
            <pc:sldMk cId="1875386152" sldId="760"/>
            <ac:spMk id="3" creationId="{1FAEB2AA-6931-4D4B-8BB3-46C008357876}"/>
          </ac:spMkLst>
        </pc:spChg>
        <pc:spChg chg="add">
          <ac:chgData name="ALEXANDRE" userId="734048d45b8f99b5" providerId="LiveId" clId="{BC14CEB4-3B9B-4FFA-8B15-AFD4FA6D8784}" dt="2021-05-21T15:06:53.905" v="893" actId="26606"/>
          <ac:spMkLst>
            <pc:docMk/>
            <pc:sldMk cId="1875386152" sldId="760"/>
            <ac:spMk id="73" creationId="{D009D6D5-DAC2-4A8B-A17A-E206B9012D09}"/>
          </ac:spMkLst>
        </pc:spChg>
        <pc:picChg chg="add del mod">
          <ac:chgData name="ALEXANDRE" userId="734048d45b8f99b5" providerId="LiveId" clId="{BC14CEB4-3B9B-4FFA-8B15-AFD4FA6D8784}" dt="2021-05-21T15:06:11.558" v="886" actId="21"/>
          <ac:picMkLst>
            <pc:docMk/>
            <pc:sldMk cId="1875386152" sldId="760"/>
            <ac:picMk id="11266" creationId="{D2186055-F294-4955-9752-D90B3B0DBDF3}"/>
          </ac:picMkLst>
        </pc:picChg>
        <pc:picChg chg="add mod">
          <ac:chgData name="ALEXANDRE" userId="734048d45b8f99b5" providerId="LiveId" clId="{BC14CEB4-3B9B-4FFA-8B15-AFD4FA6D8784}" dt="2021-05-21T15:06:53.905" v="893" actId="26606"/>
          <ac:picMkLst>
            <pc:docMk/>
            <pc:sldMk cId="1875386152" sldId="760"/>
            <ac:picMk id="11268" creationId="{FBE9BA6A-C302-4FB1-9896-CA862200ADEE}"/>
          </ac:picMkLst>
        </pc:picChg>
      </pc:sldChg>
      <pc:sldChg chg="addSp delSp modSp add del mod">
        <pc:chgData name="ALEXANDRE" userId="734048d45b8f99b5" providerId="LiveId" clId="{BC14CEB4-3B9B-4FFA-8B15-AFD4FA6D8784}" dt="2021-05-21T15:06:23.591" v="891" actId="47"/>
        <pc:sldMkLst>
          <pc:docMk/>
          <pc:sldMk cId="1881930735" sldId="761"/>
        </pc:sldMkLst>
        <pc:spChg chg="del">
          <ac:chgData name="ALEXANDRE" userId="734048d45b8f99b5" providerId="LiveId" clId="{BC14CEB4-3B9B-4FFA-8B15-AFD4FA6D8784}" dt="2021-05-21T15:05:03.084" v="863" actId="478"/>
          <ac:spMkLst>
            <pc:docMk/>
            <pc:sldMk cId="1881930735" sldId="761"/>
            <ac:spMk id="3" creationId="{1FAEB2AA-6931-4D4B-8BB3-46C008357876}"/>
          </ac:spMkLst>
        </pc:spChg>
        <pc:spChg chg="add del mod">
          <ac:chgData name="ALEXANDRE" userId="734048d45b8f99b5" providerId="LiveId" clId="{BC14CEB4-3B9B-4FFA-8B15-AFD4FA6D8784}" dt="2021-05-21T15:05:05.165" v="864" actId="478"/>
          <ac:spMkLst>
            <pc:docMk/>
            <pc:sldMk cId="1881930735" sldId="761"/>
            <ac:spMk id="5" creationId="{ACAA8B68-ACE2-4E23-A90C-978C6CA5517B}"/>
          </ac:spMkLst>
        </pc:spChg>
        <pc:picChg chg="del">
          <ac:chgData name="ALEXANDRE" userId="734048d45b8f99b5" providerId="LiveId" clId="{BC14CEB4-3B9B-4FFA-8B15-AFD4FA6D8784}" dt="2021-05-21T15:01:04.520" v="857" actId="478"/>
          <ac:picMkLst>
            <pc:docMk/>
            <pc:sldMk cId="1881930735" sldId="761"/>
            <ac:picMk id="11266" creationId="{D2186055-F294-4955-9752-D90B3B0DBDF3}"/>
          </ac:picMkLst>
        </pc:picChg>
        <pc:picChg chg="add del mod">
          <ac:chgData name="ALEXANDRE" userId="734048d45b8f99b5" providerId="LiveId" clId="{BC14CEB4-3B9B-4FFA-8B15-AFD4FA6D8784}" dt="2021-05-21T15:05:45.394" v="877" actId="21"/>
          <ac:picMkLst>
            <pc:docMk/>
            <pc:sldMk cId="1881930735" sldId="761"/>
            <ac:picMk id="12290" creationId="{5C3D23C5-8C03-4BAD-B2F0-779B6ECF28E6}"/>
          </ac:picMkLst>
        </pc:picChg>
      </pc:sldChg>
      <pc:sldChg chg="addSp delSp modSp add mod">
        <pc:chgData name="ALEXANDRE" userId="734048d45b8f99b5" providerId="LiveId" clId="{BC14CEB4-3B9B-4FFA-8B15-AFD4FA6D8784}" dt="2021-05-21T15:06:21.017" v="890" actId="14100"/>
        <pc:sldMkLst>
          <pc:docMk/>
          <pc:sldMk cId="4104477099" sldId="762"/>
        </pc:sldMkLst>
        <pc:spChg chg="del">
          <ac:chgData name="ALEXANDRE" userId="734048d45b8f99b5" providerId="LiveId" clId="{BC14CEB4-3B9B-4FFA-8B15-AFD4FA6D8784}" dt="2021-05-21T15:05:30.960" v="873" actId="478"/>
          <ac:spMkLst>
            <pc:docMk/>
            <pc:sldMk cId="4104477099" sldId="762"/>
            <ac:spMk id="2" creationId="{403DD4E5-0BCF-482E-93E0-4D34AFC881C5}"/>
          </ac:spMkLst>
        </pc:spChg>
        <pc:spChg chg="add del mod">
          <ac:chgData name="ALEXANDRE" userId="734048d45b8f99b5" providerId="LiveId" clId="{BC14CEB4-3B9B-4FFA-8B15-AFD4FA6D8784}" dt="2021-05-21T15:05:32.827" v="874" actId="478"/>
          <ac:spMkLst>
            <pc:docMk/>
            <pc:sldMk cId="4104477099" sldId="762"/>
            <ac:spMk id="4" creationId="{CD267FEE-0434-45E2-B193-685334CA8B38}"/>
          </ac:spMkLst>
        </pc:spChg>
        <pc:picChg chg="add del mod">
          <ac:chgData name="ALEXANDRE" userId="734048d45b8f99b5" providerId="LiveId" clId="{BC14CEB4-3B9B-4FFA-8B15-AFD4FA6D8784}" dt="2021-05-21T15:06:09.484" v="885" actId="478"/>
          <ac:picMkLst>
            <pc:docMk/>
            <pc:sldMk cId="4104477099" sldId="762"/>
            <ac:picMk id="7" creationId="{196C0D6E-E2C9-4C87-A328-C8F7A0326C67}"/>
          </ac:picMkLst>
        </pc:picChg>
        <pc:picChg chg="add mod">
          <ac:chgData name="ALEXANDRE" userId="734048d45b8f99b5" providerId="LiveId" clId="{BC14CEB4-3B9B-4FFA-8B15-AFD4FA6D8784}" dt="2021-05-21T15:06:21.017" v="890" actId="14100"/>
          <ac:picMkLst>
            <pc:docMk/>
            <pc:sldMk cId="4104477099" sldId="762"/>
            <ac:picMk id="8" creationId="{E73A5977-174E-4866-9E57-B553DE415698}"/>
          </ac:picMkLst>
        </pc:picChg>
        <pc:picChg chg="del">
          <ac:chgData name="ALEXANDRE" userId="734048d45b8f99b5" providerId="LiveId" clId="{BC14CEB4-3B9B-4FFA-8B15-AFD4FA6D8784}" dt="2021-05-21T15:05:10.659" v="867" actId="478"/>
          <ac:picMkLst>
            <pc:docMk/>
            <pc:sldMk cId="4104477099" sldId="762"/>
            <ac:picMk id="12290" creationId="{5C3D23C5-8C03-4BAD-B2F0-779B6ECF28E6}"/>
          </ac:picMkLst>
        </pc:picChg>
        <pc:picChg chg="add del mod">
          <ac:chgData name="ALEXANDRE" userId="734048d45b8f99b5" providerId="LiveId" clId="{BC14CEB4-3B9B-4FFA-8B15-AFD4FA6D8784}" dt="2021-05-21T15:05:42.153" v="876" actId="478"/>
          <ac:picMkLst>
            <pc:docMk/>
            <pc:sldMk cId="4104477099" sldId="762"/>
            <ac:picMk id="13314" creationId="{7349AA4E-F82D-4ED3-B8DE-882A54CD1270}"/>
          </ac:picMkLst>
        </pc:picChg>
      </pc:sldChg>
      <pc:sldChg chg="modSp add">
        <pc:chgData name="ALEXANDRE" userId="734048d45b8f99b5" providerId="LiveId" clId="{BC14CEB4-3B9B-4FFA-8B15-AFD4FA6D8784}" dt="2021-05-21T15:06:03.312" v="883" actId="14100"/>
        <pc:sldMkLst>
          <pc:docMk/>
          <pc:sldMk cId="4022056412" sldId="763"/>
        </pc:sldMkLst>
        <pc:picChg chg="mod">
          <ac:chgData name="ALEXANDRE" userId="734048d45b8f99b5" providerId="LiveId" clId="{BC14CEB4-3B9B-4FFA-8B15-AFD4FA6D8784}" dt="2021-05-21T15:06:03.312" v="883" actId="14100"/>
          <ac:picMkLst>
            <pc:docMk/>
            <pc:sldMk cId="4022056412" sldId="763"/>
            <ac:picMk id="13314" creationId="{7349AA4E-F82D-4ED3-B8DE-882A54CD1270}"/>
          </ac:picMkLst>
        </pc:picChg>
      </pc:sldChg>
      <pc:sldChg chg="add">
        <pc:chgData name="ALEXANDRE" userId="734048d45b8f99b5" providerId="LiveId" clId="{BC14CEB4-3B9B-4FFA-8B15-AFD4FA6D8784}" dt="2021-05-21T15:06:07.626" v="884" actId="2890"/>
        <pc:sldMkLst>
          <pc:docMk/>
          <pc:sldMk cId="3850844427" sldId="764"/>
        </pc:sldMkLst>
      </pc:sldChg>
      <pc:sldChg chg="addSp modSp new mod">
        <pc:chgData name="ALEXANDRE" userId="734048d45b8f99b5" providerId="LiveId" clId="{BC14CEB4-3B9B-4FFA-8B15-AFD4FA6D8784}" dt="2021-05-21T15:09:33.594" v="950" actId="1076"/>
        <pc:sldMkLst>
          <pc:docMk/>
          <pc:sldMk cId="3673807360" sldId="765"/>
        </pc:sldMkLst>
        <pc:spChg chg="mod">
          <ac:chgData name="ALEXANDRE" userId="734048d45b8f99b5" providerId="LiveId" clId="{BC14CEB4-3B9B-4FFA-8B15-AFD4FA6D8784}" dt="2021-05-21T15:08:41.424" v="934" actId="1076"/>
          <ac:spMkLst>
            <pc:docMk/>
            <pc:sldMk cId="3673807360" sldId="765"/>
            <ac:spMk id="2" creationId="{1DDDBA49-5681-4551-B467-34217D49ED92}"/>
          </ac:spMkLst>
        </pc:spChg>
        <pc:spChg chg="mod">
          <ac:chgData name="ALEXANDRE" userId="734048d45b8f99b5" providerId="LiveId" clId="{BC14CEB4-3B9B-4FFA-8B15-AFD4FA6D8784}" dt="2021-05-21T15:09:28.161" v="948" actId="313"/>
          <ac:spMkLst>
            <pc:docMk/>
            <pc:sldMk cId="3673807360" sldId="765"/>
            <ac:spMk id="3" creationId="{1A89A49E-A068-47AA-886A-1BA6206F2167}"/>
          </ac:spMkLst>
        </pc:spChg>
        <pc:picChg chg="add mod">
          <ac:chgData name="ALEXANDRE" userId="734048d45b8f99b5" providerId="LiveId" clId="{BC14CEB4-3B9B-4FFA-8B15-AFD4FA6D8784}" dt="2021-05-21T15:09:33.594" v="950" actId="1076"/>
          <ac:picMkLst>
            <pc:docMk/>
            <pc:sldMk cId="3673807360" sldId="765"/>
            <ac:picMk id="14338" creationId="{91F0C4A1-9470-45A3-B10E-D581A11D4F95}"/>
          </ac:picMkLst>
        </pc:picChg>
      </pc:sldChg>
      <pc:sldChg chg="addSp delSp modSp add mod modAnim">
        <pc:chgData name="ALEXANDRE" userId="734048d45b8f99b5" providerId="LiveId" clId="{BC14CEB4-3B9B-4FFA-8B15-AFD4FA6D8784}" dt="2021-05-21T15:12:35.665" v="998" actId="20577"/>
        <pc:sldMkLst>
          <pc:docMk/>
          <pc:sldMk cId="167821453" sldId="766"/>
        </pc:sldMkLst>
        <pc:spChg chg="mod">
          <ac:chgData name="ALEXANDRE" userId="734048d45b8f99b5" providerId="LiveId" clId="{BC14CEB4-3B9B-4FFA-8B15-AFD4FA6D8784}" dt="2021-05-21T15:11:38.512" v="992" actId="1076"/>
          <ac:spMkLst>
            <pc:docMk/>
            <pc:sldMk cId="167821453" sldId="766"/>
            <ac:spMk id="2" creationId="{1DDDBA49-5681-4551-B467-34217D49ED92}"/>
          </ac:spMkLst>
        </pc:spChg>
        <pc:spChg chg="mod">
          <ac:chgData name="ALEXANDRE" userId="734048d45b8f99b5" providerId="LiveId" clId="{BC14CEB4-3B9B-4FFA-8B15-AFD4FA6D8784}" dt="2021-05-21T15:12:22.031" v="997" actId="255"/>
          <ac:spMkLst>
            <pc:docMk/>
            <pc:sldMk cId="167821453" sldId="766"/>
            <ac:spMk id="3" creationId="{1A89A49E-A068-47AA-886A-1BA6206F2167}"/>
          </ac:spMkLst>
        </pc:spChg>
        <pc:spChg chg="add mod">
          <ac:chgData name="ALEXANDRE" userId="734048d45b8f99b5" providerId="LiveId" clId="{BC14CEB4-3B9B-4FFA-8B15-AFD4FA6D8784}" dt="2021-05-21T15:12:35.665" v="998" actId="20577"/>
          <ac:spMkLst>
            <pc:docMk/>
            <pc:sldMk cId="167821453" sldId="766"/>
            <ac:spMk id="6" creationId="{79C44B76-2584-48F6-9517-3DC96DCC2480}"/>
          </ac:spMkLst>
        </pc:spChg>
        <pc:picChg chg="del">
          <ac:chgData name="ALEXANDRE" userId="734048d45b8f99b5" providerId="LiveId" clId="{BC14CEB4-3B9B-4FFA-8B15-AFD4FA6D8784}" dt="2021-05-21T15:09:48.803" v="952" actId="478"/>
          <ac:picMkLst>
            <pc:docMk/>
            <pc:sldMk cId="167821453" sldId="766"/>
            <ac:picMk id="14338" creationId="{91F0C4A1-9470-45A3-B10E-D581A11D4F95}"/>
          </ac:picMkLst>
        </pc:picChg>
        <pc:picChg chg="add mod">
          <ac:chgData name="ALEXANDRE" userId="734048d45b8f99b5" providerId="LiveId" clId="{BC14CEB4-3B9B-4FFA-8B15-AFD4FA6D8784}" dt="2021-05-21T15:11:34.855" v="991" actId="14100"/>
          <ac:picMkLst>
            <pc:docMk/>
            <pc:sldMk cId="167821453" sldId="766"/>
            <ac:picMk id="15362" creationId="{23B5BD24-E870-4AF3-AFBC-AE03FFA75A86}"/>
          </ac:picMkLst>
        </pc:picChg>
        <pc:picChg chg="add mod">
          <ac:chgData name="ALEXANDRE" userId="734048d45b8f99b5" providerId="LiveId" clId="{BC14CEB4-3B9B-4FFA-8B15-AFD4FA6D8784}" dt="2021-05-21T15:11:31.563" v="989" actId="14100"/>
          <ac:picMkLst>
            <pc:docMk/>
            <pc:sldMk cId="167821453" sldId="766"/>
            <ac:picMk id="15364" creationId="{63953F6E-35EB-4660-81EE-2791592435F7}"/>
          </ac:picMkLst>
        </pc:picChg>
      </pc:sldChg>
      <pc:sldChg chg="addSp delSp modSp add mod delAnim modAnim">
        <pc:chgData name="ALEXANDRE" userId="734048d45b8f99b5" providerId="LiveId" clId="{BC14CEB4-3B9B-4FFA-8B15-AFD4FA6D8784}" dt="2021-05-21T15:14:42.993" v="1023" actId="33524"/>
        <pc:sldMkLst>
          <pc:docMk/>
          <pc:sldMk cId="1396545962" sldId="767"/>
        </pc:sldMkLst>
        <pc:spChg chg="mod">
          <ac:chgData name="ALEXANDRE" userId="734048d45b8f99b5" providerId="LiveId" clId="{BC14CEB4-3B9B-4FFA-8B15-AFD4FA6D8784}" dt="2021-05-21T15:14:42.993" v="1023" actId="33524"/>
          <ac:spMkLst>
            <pc:docMk/>
            <pc:sldMk cId="1396545962" sldId="767"/>
            <ac:spMk id="3" creationId="{1A89A49E-A068-47AA-886A-1BA6206F2167}"/>
          </ac:spMkLst>
        </pc:spChg>
        <pc:spChg chg="del">
          <ac:chgData name="ALEXANDRE" userId="734048d45b8f99b5" providerId="LiveId" clId="{BC14CEB4-3B9B-4FFA-8B15-AFD4FA6D8784}" dt="2021-05-21T15:13:00.205" v="1002" actId="478"/>
          <ac:spMkLst>
            <pc:docMk/>
            <pc:sldMk cId="1396545962" sldId="767"/>
            <ac:spMk id="6" creationId="{79C44B76-2584-48F6-9517-3DC96DCC2480}"/>
          </ac:spMkLst>
        </pc:spChg>
        <pc:picChg chg="del mod">
          <ac:chgData name="ALEXANDRE" userId="734048d45b8f99b5" providerId="LiveId" clId="{BC14CEB4-3B9B-4FFA-8B15-AFD4FA6D8784}" dt="2021-05-21T15:13:02.372" v="1004" actId="478"/>
          <ac:picMkLst>
            <pc:docMk/>
            <pc:sldMk cId="1396545962" sldId="767"/>
            <ac:picMk id="15362" creationId="{23B5BD24-E870-4AF3-AFBC-AE03FFA75A86}"/>
          </ac:picMkLst>
        </pc:picChg>
        <pc:picChg chg="del">
          <ac:chgData name="ALEXANDRE" userId="734048d45b8f99b5" providerId="LiveId" clId="{BC14CEB4-3B9B-4FFA-8B15-AFD4FA6D8784}" dt="2021-05-21T15:13:02.372" v="1004" actId="478"/>
          <ac:picMkLst>
            <pc:docMk/>
            <pc:sldMk cId="1396545962" sldId="767"/>
            <ac:picMk id="15364" creationId="{63953F6E-35EB-4660-81EE-2791592435F7}"/>
          </ac:picMkLst>
        </pc:picChg>
        <pc:picChg chg="add mod">
          <ac:chgData name="ALEXANDRE" userId="734048d45b8f99b5" providerId="LiveId" clId="{BC14CEB4-3B9B-4FFA-8B15-AFD4FA6D8784}" dt="2021-05-21T15:13:11.052" v="1008" actId="1076"/>
          <ac:picMkLst>
            <pc:docMk/>
            <pc:sldMk cId="1396545962" sldId="767"/>
            <ac:picMk id="16386" creationId="{09BF5995-5317-4165-A521-803CB0559AF2}"/>
          </ac:picMkLst>
        </pc:picChg>
      </pc:sldChg>
      <pc:sldChg chg="addSp delSp modSp new mod ord">
        <pc:chgData name="ALEXANDRE" userId="734048d45b8f99b5" providerId="LiveId" clId="{BC14CEB4-3B9B-4FFA-8B15-AFD4FA6D8784}" dt="2021-05-21T15:17:18.744" v="1054"/>
        <pc:sldMkLst>
          <pc:docMk/>
          <pc:sldMk cId="1570300297" sldId="768"/>
        </pc:sldMkLst>
        <pc:spChg chg="del">
          <ac:chgData name="ALEXANDRE" userId="734048d45b8f99b5" providerId="LiveId" clId="{BC14CEB4-3B9B-4FFA-8B15-AFD4FA6D8784}" dt="2021-05-21T15:15:04.258" v="1029" actId="478"/>
          <ac:spMkLst>
            <pc:docMk/>
            <pc:sldMk cId="1570300297" sldId="768"/>
            <ac:spMk id="2" creationId="{1B6D433C-6902-44A8-B762-9FDB65D2AC42}"/>
          </ac:spMkLst>
        </pc:spChg>
        <pc:spChg chg="del">
          <ac:chgData name="ALEXANDRE" userId="734048d45b8f99b5" providerId="LiveId" clId="{BC14CEB4-3B9B-4FFA-8B15-AFD4FA6D8784}" dt="2021-05-21T15:15:00.504" v="1027" actId="478"/>
          <ac:spMkLst>
            <pc:docMk/>
            <pc:sldMk cId="1570300297" sldId="768"/>
            <ac:spMk id="3" creationId="{6E206FD2-F100-4E2C-9979-FB996FDD69AD}"/>
          </ac:spMkLst>
        </pc:spChg>
        <pc:picChg chg="add mod">
          <ac:chgData name="ALEXANDRE" userId="734048d45b8f99b5" providerId="LiveId" clId="{BC14CEB4-3B9B-4FFA-8B15-AFD4FA6D8784}" dt="2021-05-21T15:15:06.582" v="1030" actId="1076"/>
          <ac:picMkLst>
            <pc:docMk/>
            <pc:sldMk cId="1570300297" sldId="768"/>
            <ac:picMk id="17410" creationId="{C16897C9-148B-4654-BF00-9F098CC8BAB1}"/>
          </ac:picMkLst>
        </pc:picChg>
      </pc:sldChg>
      <pc:sldChg chg="add del">
        <pc:chgData name="ALEXANDRE" userId="734048d45b8f99b5" providerId="LiveId" clId="{BC14CEB4-3B9B-4FFA-8B15-AFD4FA6D8784}" dt="2021-05-21T15:14:57.535" v="1025" actId="2890"/>
        <pc:sldMkLst>
          <pc:docMk/>
          <pc:sldMk cId="2505866739" sldId="768"/>
        </pc:sldMkLst>
      </pc:sldChg>
      <pc:sldChg chg="addSp delSp modSp new mod setBg">
        <pc:chgData name="ALEXANDRE" userId="734048d45b8f99b5" providerId="LiveId" clId="{BC14CEB4-3B9B-4FFA-8B15-AFD4FA6D8784}" dt="2021-05-21T15:16:27.428" v="1044" actId="14100"/>
        <pc:sldMkLst>
          <pc:docMk/>
          <pc:sldMk cId="733643007" sldId="769"/>
        </pc:sldMkLst>
        <pc:spChg chg="del mod">
          <ac:chgData name="ALEXANDRE" userId="734048d45b8f99b5" providerId="LiveId" clId="{BC14CEB4-3B9B-4FFA-8B15-AFD4FA6D8784}" dt="2021-05-21T15:16:01.053" v="1036" actId="478"/>
          <ac:spMkLst>
            <pc:docMk/>
            <pc:sldMk cId="733643007" sldId="769"/>
            <ac:spMk id="2" creationId="{84A66F5F-CAE6-487F-8A35-01A94ED69CF3}"/>
          </ac:spMkLst>
        </pc:spChg>
        <pc:spChg chg="del mod ord">
          <ac:chgData name="ALEXANDRE" userId="734048d45b8f99b5" providerId="LiveId" clId="{BC14CEB4-3B9B-4FFA-8B15-AFD4FA6D8784}" dt="2021-05-21T15:16:01.053" v="1036" actId="478"/>
          <ac:spMkLst>
            <pc:docMk/>
            <pc:sldMk cId="733643007" sldId="769"/>
            <ac:spMk id="3" creationId="{D2BDEF45-1F07-41BE-B6B4-424940405552}"/>
          </ac:spMkLst>
        </pc:spChg>
        <pc:spChg chg="add del mod">
          <ac:chgData name="ALEXANDRE" userId="734048d45b8f99b5" providerId="LiveId" clId="{BC14CEB4-3B9B-4FFA-8B15-AFD4FA6D8784}" dt="2021-05-21T15:16:05.939" v="1038" actId="478"/>
          <ac:spMkLst>
            <pc:docMk/>
            <pc:sldMk cId="733643007" sldId="769"/>
            <ac:spMk id="5" creationId="{D3077383-3D59-44E4-AB92-1DC5E5B466F6}"/>
          </ac:spMkLst>
        </pc:spChg>
        <pc:picChg chg="add mod">
          <ac:chgData name="ALEXANDRE" userId="734048d45b8f99b5" providerId="LiveId" clId="{BC14CEB4-3B9B-4FFA-8B15-AFD4FA6D8784}" dt="2021-05-21T15:16:16.651" v="1042" actId="14100"/>
          <ac:picMkLst>
            <pc:docMk/>
            <pc:sldMk cId="733643007" sldId="769"/>
            <ac:picMk id="18434" creationId="{711A6875-E0D2-41DA-BB44-3AF2F2A9DCE1}"/>
          </ac:picMkLst>
        </pc:picChg>
        <pc:picChg chg="add mod">
          <ac:chgData name="ALEXANDRE" userId="734048d45b8f99b5" providerId="LiveId" clId="{BC14CEB4-3B9B-4FFA-8B15-AFD4FA6D8784}" dt="2021-05-21T15:16:27.428" v="1044" actId="14100"/>
          <ac:picMkLst>
            <pc:docMk/>
            <pc:sldMk cId="733643007" sldId="769"/>
            <ac:picMk id="18436" creationId="{F7C9A617-2455-4D33-8DC3-6B65BF1D937F}"/>
          </ac:picMkLst>
        </pc:picChg>
      </pc:sldChg>
      <pc:sldChg chg="modSp new mod">
        <pc:chgData name="ALEXANDRE" userId="734048d45b8f99b5" providerId="LiveId" clId="{BC14CEB4-3B9B-4FFA-8B15-AFD4FA6D8784}" dt="2021-05-21T15:19:15.839" v="1071" actId="123"/>
        <pc:sldMkLst>
          <pc:docMk/>
          <pc:sldMk cId="543012573" sldId="770"/>
        </pc:sldMkLst>
        <pc:spChg chg="mod">
          <ac:chgData name="ALEXANDRE" userId="734048d45b8f99b5" providerId="LiveId" clId="{BC14CEB4-3B9B-4FFA-8B15-AFD4FA6D8784}" dt="2021-05-21T15:17:38.599" v="1056"/>
          <ac:spMkLst>
            <pc:docMk/>
            <pc:sldMk cId="543012573" sldId="770"/>
            <ac:spMk id="2" creationId="{3C6E7FCD-D901-4160-8B98-6BB1B41C940C}"/>
          </ac:spMkLst>
        </pc:spChg>
        <pc:spChg chg="mod">
          <ac:chgData name="ALEXANDRE" userId="734048d45b8f99b5" providerId="LiveId" clId="{BC14CEB4-3B9B-4FFA-8B15-AFD4FA6D8784}" dt="2021-05-21T15:19:15.839" v="1071" actId="123"/>
          <ac:spMkLst>
            <pc:docMk/>
            <pc:sldMk cId="543012573" sldId="770"/>
            <ac:spMk id="3" creationId="{144EA784-009A-470C-B1D6-55957C4B1E53}"/>
          </ac:spMkLst>
        </pc:spChg>
      </pc:sldChg>
      <pc:sldChg chg="modSp add mod">
        <pc:chgData name="ALEXANDRE" userId="734048d45b8f99b5" providerId="LiveId" clId="{BC14CEB4-3B9B-4FFA-8B15-AFD4FA6D8784}" dt="2021-05-21T15:20:55.566" v="1109" actId="20577"/>
        <pc:sldMkLst>
          <pc:docMk/>
          <pc:sldMk cId="45473147" sldId="771"/>
        </pc:sldMkLst>
        <pc:spChg chg="mod">
          <ac:chgData name="ALEXANDRE" userId="734048d45b8f99b5" providerId="LiveId" clId="{BC14CEB4-3B9B-4FFA-8B15-AFD4FA6D8784}" dt="2021-05-21T15:20:55.566" v="1109" actId="20577"/>
          <ac:spMkLst>
            <pc:docMk/>
            <pc:sldMk cId="45473147" sldId="771"/>
            <ac:spMk id="2" creationId="{3C6E7FCD-D901-4160-8B98-6BB1B41C940C}"/>
          </ac:spMkLst>
        </pc:spChg>
        <pc:spChg chg="mod">
          <ac:chgData name="ALEXANDRE" userId="734048d45b8f99b5" providerId="LiveId" clId="{BC14CEB4-3B9B-4FFA-8B15-AFD4FA6D8784}" dt="2021-05-21T15:20:41.884" v="1108" actId="1076"/>
          <ac:spMkLst>
            <pc:docMk/>
            <pc:sldMk cId="45473147" sldId="771"/>
            <ac:spMk id="3" creationId="{144EA784-009A-470C-B1D6-55957C4B1E53}"/>
          </ac:spMkLst>
        </pc:spChg>
      </pc:sldChg>
      <pc:sldChg chg="addSp modSp add mod">
        <pc:chgData name="ALEXANDRE" userId="734048d45b8f99b5" providerId="LiveId" clId="{BC14CEB4-3B9B-4FFA-8B15-AFD4FA6D8784}" dt="2021-06-09T12:21:33.186" v="1240" actId="113"/>
        <pc:sldMkLst>
          <pc:docMk/>
          <pc:sldMk cId="3538733230" sldId="772"/>
        </pc:sldMkLst>
        <pc:spChg chg="mod">
          <ac:chgData name="ALEXANDRE" userId="734048d45b8f99b5" providerId="LiveId" clId="{BC14CEB4-3B9B-4FFA-8B15-AFD4FA6D8784}" dt="2021-05-21T15:21:26.875" v="1117" actId="14100"/>
          <ac:spMkLst>
            <pc:docMk/>
            <pc:sldMk cId="3538733230" sldId="772"/>
            <ac:spMk id="2" creationId="{3C6E7FCD-D901-4160-8B98-6BB1B41C940C}"/>
          </ac:spMkLst>
        </pc:spChg>
        <pc:spChg chg="mod">
          <ac:chgData name="ALEXANDRE" userId="734048d45b8f99b5" providerId="LiveId" clId="{BC14CEB4-3B9B-4FFA-8B15-AFD4FA6D8784}" dt="2021-06-09T12:21:33.186" v="1240" actId="113"/>
          <ac:spMkLst>
            <pc:docMk/>
            <pc:sldMk cId="3538733230" sldId="772"/>
            <ac:spMk id="3" creationId="{144EA784-009A-470C-B1D6-55957C4B1E53}"/>
          </ac:spMkLst>
        </pc:spChg>
        <pc:picChg chg="add mod">
          <ac:chgData name="ALEXANDRE" userId="734048d45b8f99b5" providerId="LiveId" clId="{BC14CEB4-3B9B-4FFA-8B15-AFD4FA6D8784}" dt="2021-05-21T15:22:38.437" v="1127" actId="1076"/>
          <ac:picMkLst>
            <pc:docMk/>
            <pc:sldMk cId="3538733230" sldId="772"/>
            <ac:picMk id="19458" creationId="{E6738EF1-306B-44CB-B2CD-31B6914A83D9}"/>
          </ac:picMkLst>
        </pc:picChg>
      </pc:sldChg>
      <pc:sldChg chg="addSp delSp modSp add mod">
        <pc:chgData name="ALEXANDRE" userId="734048d45b8f99b5" providerId="LiveId" clId="{BC14CEB4-3B9B-4FFA-8B15-AFD4FA6D8784}" dt="2021-05-21T15:24:01.949" v="1149" actId="1076"/>
        <pc:sldMkLst>
          <pc:docMk/>
          <pc:sldMk cId="3646836268" sldId="773"/>
        </pc:sldMkLst>
        <pc:spChg chg="mod">
          <ac:chgData name="ALEXANDRE" userId="734048d45b8f99b5" providerId="LiveId" clId="{BC14CEB4-3B9B-4FFA-8B15-AFD4FA6D8784}" dt="2021-05-21T15:24:00.083" v="1148" actId="207"/>
          <ac:spMkLst>
            <pc:docMk/>
            <pc:sldMk cId="3646836268" sldId="773"/>
            <ac:spMk id="3" creationId="{144EA784-009A-470C-B1D6-55957C4B1E53}"/>
          </ac:spMkLst>
        </pc:spChg>
        <pc:picChg chg="del">
          <ac:chgData name="ALEXANDRE" userId="734048d45b8f99b5" providerId="LiveId" clId="{BC14CEB4-3B9B-4FFA-8B15-AFD4FA6D8784}" dt="2021-05-21T15:23:26.353" v="1137" actId="478"/>
          <ac:picMkLst>
            <pc:docMk/>
            <pc:sldMk cId="3646836268" sldId="773"/>
            <ac:picMk id="19458" creationId="{E6738EF1-306B-44CB-B2CD-31B6914A83D9}"/>
          </ac:picMkLst>
        </pc:picChg>
        <pc:picChg chg="add mod">
          <ac:chgData name="ALEXANDRE" userId="734048d45b8f99b5" providerId="LiveId" clId="{BC14CEB4-3B9B-4FFA-8B15-AFD4FA6D8784}" dt="2021-05-21T15:24:01.949" v="1149" actId="1076"/>
          <ac:picMkLst>
            <pc:docMk/>
            <pc:sldMk cId="3646836268" sldId="773"/>
            <ac:picMk id="20482" creationId="{60401822-79C6-41A1-A124-64CC366AD88B}"/>
          </ac:picMkLst>
        </pc:picChg>
      </pc:sldChg>
      <pc:sldChg chg="addSp delSp modSp add mod">
        <pc:chgData name="ALEXANDRE" userId="734048d45b8f99b5" providerId="LiveId" clId="{BC14CEB4-3B9B-4FFA-8B15-AFD4FA6D8784}" dt="2021-05-21T15:24:52.685" v="1160" actId="1076"/>
        <pc:sldMkLst>
          <pc:docMk/>
          <pc:sldMk cId="3644298487" sldId="774"/>
        </pc:sldMkLst>
        <pc:spChg chg="mod">
          <ac:chgData name="ALEXANDRE" userId="734048d45b8f99b5" providerId="LiveId" clId="{BC14CEB4-3B9B-4FFA-8B15-AFD4FA6D8784}" dt="2021-05-21T15:24:50.939" v="1159" actId="403"/>
          <ac:spMkLst>
            <pc:docMk/>
            <pc:sldMk cId="3644298487" sldId="774"/>
            <ac:spMk id="3" creationId="{144EA784-009A-470C-B1D6-55957C4B1E53}"/>
          </ac:spMkLst>
        </pc:spChg>
        <pc:picChg chg="del">
          <ac:chgData name="ALEXANDRE" userId="734048d45b8f99b5" providerId="LiveId" clId="{BC14CEB4-3B9B-4FFA-8B15-AFD4FA6D8784}" dt="2021-05-21T15:24:17.486" v="1152" actId="478"/>
          <ac:picMkLst>
            <pc:docMk/>
            <pc:sldMk cId="3644298487" sldId="774"/>
            <ac:picMk id="20482" creationId="{60401822-79C6-41A1-A124-64CC366AD88B}"/>
          </ac:picMkLst>
        </pc:picChg>
        <pc:picChg chg="add mod">
          <ac:chgData name="ALEXANDRE" userId="734048d45b8f99b5" providerId="LiveId" clId="{BC14CEB4-3B9B-4FFA-8B15-AFD4FA6D8784}" dt="2021-05-21T15:24:52.685" v="1160" actId="1076"/>
          <ac:picMkLst>
            <pc:docMk/>
            <pc:sldMk cId="3644298487" sldId="774"/>
            <ac:picMk id="21506" creationId="{0A6DA5B9-B689-438C-9C1D-2C6337916B9A}"/>
          </ac:picMkLst>
        </pc:picChg>
      </pc:sldChg>
      <pc:sldChg chg="addSp delSp modSp add mod">
        <pc:chgData name="ALEXANDRE" userId="734048d45b8f99b5" providerId="LiveId" clId="{BC14CEB4-3B9B-4FFA-8B15-AFD4FA6D8784}" dt="2021-05-21T15:25:44.655" v="1178" actId="1076"/>
        <pc:sldMkLst>
          <pc:docMk/>
          <pc:sldMk cId="3128529775" sldId="775"/>
        </pc:sldMkLst>
        <pc:spChg chg="mod">
          <ac:chgData name="ALEXANDRE" userId="734048d45b8f99b5" providerId="LiveId" clId="{BC14CEB4-3B9B-4FFA-8B15-AFD4FA6D8784}" dt="2021-05-21T15:25:43.284" v="1177" actId="1076"/>
          <ac:spMkLst>
            <pc:docMk/>
            <pc:sldMk cId="3128529775" sldId="775"/>
            <ac:spMk id="3" creationId="{144EA784-009A-470C-B1D6-55957C4B1E53}"/>
          </ac:spMkLst>
        </pc:spChg>
        <pc:picChg chg="del">
          <ac:chgData name="ALEXANDRE" userId="734048d45b8f99b5" providerId="LiveId" clId="{BC14CEB4-3B9B-4FFA-8B15-AFD4FA6D8784}" dt="2021-05-21T15:25:13.899" v="1169" actId="478"/>
          <ac:picMkLst>
            <pc:docMk/>
            <pc:sldMk cId="3128529775" sldId="775"/>
            <ac:picMk id="21506" creationId="{0A6DA5B9-B689-438C-9C1D-2C6337916B9A}"/>
          </ac:picMkLst>
        </pc:picChg>
        <pc:picChg chg="add mod">
          <ac:chgData name="ALEXANDRE" userId="734048d45b8f99b5" providerId="LiveId" clId="{BC14CEB4-3B9B-4FFA-8B15-AFD4FA6D8784}" dt="2021-05-21T15:25:44.655" v="1178" actId="1076"/>
          <ac:picMkLst>
            <pc:docMk/>
            <pc:sldMk cId="3128529775" sldId="775"/>
            <ac:picMk id="22530" creationId="{D5D43BC9-2D02-4621-8E71-ADC42A9CC3BC}"/>
          </ac:picMkLst>
        </pc:picChg>
      </pc:sldChg>
      <pc:sldChg chg="del">
        <pc:chgData name="ALEXANDRE" userId="734048d45b8f99b5" providerId="LiveId" clId="{BC14CEB4-3B9B-4FFA-8B15-AFD4FA6D8784}" dt="2021-05-21T14:08:18.518" v="0" actId="47"/>
        <pc:sldMkLst>
          <pc:docMk/>
          <pc:sldMk cId="2857063985" sldId="776"/>
        </pc:sldMkLst>
      </pc:sldChg>
      <pc:sldChg chg="modSp new mod">
        <pc:chgData name="ALEXANDRE" userId="734048d45b8f99b5" providerId="LiveId" clId="{BC14CEB4-3B9B-4FFA-8B15-AFD4FA6D8784}" dt="2021-05-21T15:30:15.626" v="1232" actId="1076"/>
        <pc:sldMkLst>
          <pc:docMk/>
          <pc:sldMk cId="3822099745" sldId="776"/>
        </pc:sldMkLst>
        <pc:spChg chg="mod">
          <ac:chgData name="ALEXANDRE" userId="734048d45b8f99b5" providerId="LiveId" clId="{BC14CEB4-3B9B-4FFA-8B15-AFD4FA6D8784}" dt="2021-05-21T15:30:15.626" v="1232" actId="1076"/>
          <ac:spMkLst>
            <pc:docMk/>
            <pc:sldMk cId="3822099745" sldId="776"/>
            <ac:spMk id="2" creationId="{DBA3980F-8FC8-4863-8C61-8F0EF0F51405}"/>
          </ac:spMkLst>
        </pc:spChg>
        <pc:spChg chg="mod">
          <ac:chgData name="ALEXANDRE" userId="734048d45b8f99b5" providerId="LiveId" clId="{BC14CEB4-3B9B-4FFA-8B15-AFD4FA6D8784}" dt="2021-05-21T15:30:03.352" v="1231" actId="1076"/>
          <ac:spMkLst>
            <pc:docMk/>
            <pc:sldMk cId="3822099745" sldId="776"/>
            <ac:spMk id="3" creationId="{9F16F80D-6946-4749-B587-57A54F8A7E93}"/>
          </ac:spMkLst>
        </pc:spChg>
      </pc:sldChg>
      <pc:sldChg chg="modSp add mod">
        <pc:chgData name="ALEXANDRE" userId="734048d45b8f99b5" providerId="LiveId" clId="{BC14CEB4-3B9B-4FFA-8B15-AFD4FA6D8784}" dt="2021-05-21T18:58:55.193" v="1239" actId="20577"/>
        <pc:sldMkLst>
          <pc:docMk/>
          <pc:sldMk cId="1186656277" sldId="777"/>
        </pc:sldMkLst>
        <pc:spChg chg="mod">
          <ac:chgData name="ALEXANDRE" userId="734048d45b8f99b5" providerId="LiveId" clId="{BC14CEB4-3B9B-4FFA-8B15-AFD4FA6D8784}" dt="2021-05-21T18:58:55.193" v="1239" actId="20577"/>
          <ac:spMkLst>
            <pc:docMk/>
            <pc:sldMk cId="1186656277" sldId="777"/>
            <ac:spMk id="7" creationId="{9033DC5E-112F-4E31-BEC8-F07E06D15EAD}"/>
          </ac:spMkLst>
        </pc:spChg>
      </pc:sldChg>
      <pc:sldChg chg="del">
        <pc:chgData name="ALEXANDRE" userId="734048d45b8f99b5" providerId="LiveId" clId="{BC14CEB4-3B9B-4FFA-8B15-AFD4FA6D8784}" dt="2021-05-21T14:08:18.518" v="0" actId="47"/>
        <pc:sldMkLst>
          <pc:docMk/>
          <pc:sldMk cId="2805004085" sldId="777"/>
        </pc:sldMkLst>
      </pc:sldChg>
      <pc:sldChg chg="del">
        <pc:chgData name="ALEXANDRE" userId="734048d45b8f99b5" providerId="LiveId" clId="{BC14CEB4-3B9B-4FFA-8B15-AFD4FA6D8784}" dt="2021-05-21T14:08:18.518" v="0" actId="47"/>
        <pc:sldMkLst>
          <pc:docMk/>
          <pc:sldMk cId="2381656104" sldId="778"/>
        </pc:sldMkLst>
      </pc:sldChg>
      <pc:sldChg chg="del">
        <pc:chgData name="ALEXANDRE" userId="734048d45b8f99b5" providerId="LiveId" clId="{BC14CEB4-3B9B-4FFA-8B15-AFD4FA6D8784}" dt="2021-05-21T14:08:18.518" v="0" actId="47"/>
        <pc:sldMkLst>
          <pc:docMk/>
          <pc:sldMk cId="3500777237" sldId="779"/>
        </pc:sldMkLst>
      </pc:sldChg>
      <pc:sldChg chg="del">
        <pc:chgData name="ALEXANDRE" userId="734048d45b8f99b5" providerId="LiveId" clId="{BC14CEB4-3B9B-4FFA-8B15-AFD4FA6D8784}" dt="2021-05-21T14:08:18.518" v="0" actId="47"/>
        <pc:sldMkLst>
          <pc:docMk/>
          <pc:sldMk cId="2396365327" sldId="780"/>
        </pc:sldMkLst>
      </pc:sldChg>
      <pc:sldChg chg="del">
        <pc:chgData name="ALEXANDRE" userId="734048d45b8f99b5" providerId="LiveId" clId="{BC14CEB4-3B9B-4FFA-8B15-AFD4FA6D8784}" dt="2021-05-21T14:08:18.518" v="0" actId="47"/>
        <pc:sldMkLst>
          <pc:docMk/>
          <pc:sldMk cId="239173874" sldId="781"/>
        </pc:sldMkLst>
      </pc:sldChg>
      <pc:sldChg chg="del">
        <pc:chgData name="ALEXANDRE" userId="734048d45b8f99b5" providerId="LiveId" clId="{BC14CEB4-3B9B-4FFA-8B15-AFD4FA6D8784}" dt="2021-05-21T14:08:18.518" v="0" actId="47"/>
        <pc:sldMkLst>
          <pc:docMk/>
          <pc:sldMk cId="4044981194" sldId="782"/>
        </pc:sldMkLst>
      </pc:sldChg>
      <pc:sldChg chg="del">
        <pc:chgData name="ALEXANDRE" userId="734048d45b8f99b5" providerId="LiveId" clId="{BC14CEB4-3B9B-4FFA-8B15-AFD4FA6D8784}" dt="2021-05-21T14:08:18.518" v="0" actId="47"/>
        <pc:sldMkLst>
          <pc:docMk/>
          <pc:sldMk cId="1420909520" sldId="783"/>
        </pc:sldMkLst>
      </pc:sldChg>
      <pc:sldChg chg="del">
        <pc:chgData name="ALEXANDRE" userId="734048d45b8f99b5" providerId="LiveId" clId="{BC14CEB4-3B9B-4FFA-8B15-AFD4FA6D8784}" dt="2021-05-21T14:08:18.518" v="0" actId="47"/>
        <pc:sldMkLst>
          <pc:docMk/>
          <pc:sldMk cId="350964639" sldId="784"/>
        </pc:sldMkLst>
      </pc:sldChg>
      <pc:sldChg chg="del">
        <pc:chgData name="ALEXANDRE" userId="734048d45b8f99b5" providerId="LiveId" clId="{BC14CEB4-3B9B-4FFA-8B15-AFD4FA6D8784}" dt="2021-05-21T14:08:18.518" v="0" actId="47"/>
        <pc:sldMkLst>
          <pc:docMk/>
          <pc:sldMk cId="414722671" sldId="785"/>
        </pc:sldMkLst>
      </pc:sldChg>
      <pc:sldChg chg="del">
        <pc:chgData name="ALEXANDRE" userId="734048d45b8f99b5" providerId="LiveId" clId="{BC14CEB4-3B9B-4FFA-8B15-AFD4FA6D8784}" dt="2021-05-21T14:08:18.518" v="0" actId="47"/>
        <pc:sldMkLst>
          <pc:docMk/>
          <pc:sldMk cId="1220778836" sldId="786"/>
        </pc:sldMkLst>
      </pc:sldChg>
      <pc:sldChg chg="del">
        <pc:chgData name="ALEXANDRE" userId="734048d45b8f99b5" providerId="LiveId" clId="{BC14CEB4-3B9B-4FFA-8B15-AFD4FA6D8784}" dt="2021-05-21T14:08:18.518" v="0" actId="47"/>
        <pc:sldMkLst>
          <pc:docMk/>
          <pc:sldMk cId="2416636939" sldId="787"/>
        </pc:sldMkLst>
      </pc:sldChg>
      <pc:sldChg chg="del">
        <pc:chgData name="ALEXANDRE" userId="734048d45b8f99b5" providerId="LiveId" clId="{BC14CEB4-3B9B-4FFA-8B15-AFD4FA6D8784}" dt="2021-05-21T14:08:18.518" v="0" actId="47"/>
        <pc:sldMkLst>
          <pc:docMk/>
          <pc:sldMk cId="623835213" sldId="788"/>
        </pc:sldMkLst>
      </pc:sldChg>
      <pc:sldChg chg="del">
        <pc:chgData name="ALEXANDRE" userId="734048d45b8f99b5" providerId="LiveId" clId="{BC14CEB4-3B9B-4FFA-8B15-AFD4FA6D8784}" dt="2021-05-21T14:08:18.518" v="0" actId="47"/>
        <pc:sldMkLst>
          <pc:docMk/>
          <pc:sldMk cId="1158088094" sldId="789"/>
        </pc:sldMkLst>
      </pc:sldChg>
      <pc:sldChg chg="del">
        <pc:chgData name="ALEXANDRE" userId="734048d45b8f99b5" providerId="LiveId" clId="{BC14CEB4-3B9B-4FFA-8B15-AFD4FA6D8784}" dt="2021-05-21T14:08:18.518" v="0" actId="47"/>
        <pc:sldMkLst>
          <pc:docMk/>
          <pc:sldMk cId="1832720536" sldId="790"/>
        </pc:sldMkLst>
      </pc:sldChg>
      <pc:sldChg chg="del">
        <pc:chgData name="ALEXANDRE" userId="734048d45b8f99b5" providerId="LiveId" clId="{BC14CEB4-3B9B-4FFA-8B15-AFD4FA6D8784}" dt="2021-05-21T14:08:18.518" v="0" actId="47"/>
        <pc:sldMkLst>
          <pc:docMk/>
          <pc:sldMk cId="376213871" sldId="791"/>
        </pc:sldMkLst>
      </pc:sldChg>
      <pc:sldChg chg="del">
        <pc:chgData name="ALEXANDRE" userId="734048d45b8f99b5" providerId="LiveId" clId="{BC14CEB4-3B9B-4FFA-8B15-AFD4FA6D8784}" dt="2021-05-21T14:08:18.518" v="0" actId="47"/>
        <pc:sldMkLst>
          <pc:docMk/>
          <pc:sldMk cId="974407408" sldId="792"/>
        </pc:sldMkLst>
      </pc:sldChg>
      <pc:sldChg chg="del">
        <pc:chgData name="ALEXANDRE" userId="734048d45b8f99b5" providerId="LiveId" clId="{BC14CEB4-3B9B-4FFA-8B15-AFD4FA6D8784}" dt="2021-05-21T14:08:18.518" v="0" actId="47"/>
        <pc:sldMkLst>
          <pc:docMk/>
          <pc:sldMk cId="1318081614" sldId="793"/>
        </pc:sldMkLst>
      </pc:sldChg>
      <pc:sldChg chg="del">
        <pc:chgData name="ALEXANDRE" userId="734048d45b8f99b5" providerId="LiveId" clId="{BC14CEB4-3B9B-4FFA-8B15-AFD4FA6D8784}" dt="2021-05-21T14:08:18.518" v="0" actId="47"/>
        <pc:sldMkLst>
          <pc:docMk/>
          <pc:sldMk cId="4013411157" sldId="794"/>
        </pc:sldMkLst>
      </pc:sldChg>
      <pc:sldChg chg="del">
        <pc:chgData name="ALEXANDRE" userId="734048d45b8f99b5" providerId="LiveId" clId="{BC14CEB4-3B9B-4FFA-8B15-AFD4FA6D8784}" dt="2021-05-21T14:08:18.518" v="0" actId="47"/>
        <pc:sldMkLst>
          <pc:docMk/>
          <pc:sldMk cId="3369308855" sldId="795"/>
        </pc:sldMkLst>
      </pc:sldChg>
      <pc:sldChg chg="del">
        <pc:chgData name="ALEXANDRE" userId="734048d45b8f99b5" providerId="LiveId" clId="{BC14CEB4-3B9B-4FFA-8B15-AFD4FA6D8784}" dt="2021-05-21T14:08:18.518" v="0" actId="47"/>
        <pc:sldMkLst>
          <pc:docMk/>
          <pc:sldMk cId="2831123770" sldId="796"/>
        </pc:sldMkLst>
      </pc:sldChg>
      <pc:sldChg chg="del">
        <pc:chgData name="ALEXANDRE" userId="734048d45b8f99b5" providerId="LiveId" clId="{BC14CEB4-3B9B-4FFA-8B15-AFD4FA6D8784}" dt="2021-05-21T14:08:18.518" v="0" actId="47"/>
        <pc:sldMkLst>
          <pc:docMk/>
          <pc:sldMk cId="2346154808" sldId="797"/>
        </pc:sldMkLst>
      </pc:sldChg>
      <pc:sldChg chg="del">
        <pc:chgData name="ALEXANDRE" userId="734048d45b8f99b5" providerId="LiveId" clId="{BC14CEB4-3B9B-4FFA-8B15-AFD4FA6D8784}" dt="2021-05-21T14:08:18.518" v="0" actId="47"/>
        <pc:sldMkLst>
          <pc:docMk/>
          <pc:sldMk cId="2381486689" sldId="798"/>
        </pc:sldMkLst>
      </pc:sldChg>
      <pc:sldChg chg="del">
        <pc:chgData name="ALEXANDRE" userId="734048d45b8f99b5" providerId="LiveId" clId="{BC14CEB4-3B9B-4FFA-8B15-AFD4FA6D8784}" dt="2021-05-21T14:08:18.518" v="0" actId="47"/>
        <pc:sldMkLst>
          <pc:docMk/>
          <pc:sldMk cId="791904781" sldId="7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81CA36-13BD-4B7E-9CB2-8D30A824BC87}"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E4ED240E-F9D8-4599-96B1-AE2F245CC6FF}">
      <dgm:prSet phldrT="[Texto]"/>
      <dgm:spPr/>
      <dgm:t>
        <a:bodyPr/>
        <a:lstStyle/>
        <a:p>
          <a:r>
            <a:rPr lang="en-US" dirty="0"/>
            <a:t>Surface Web </a:t>
          </a:r>
        </a:p>
      </dgm:t>
    </dgm:pt>
    <dgm:pt modelId="{94031F97-7D9D-435C-B579-7C46037F0FDE}" type="parTrans" cxnId="{E2C8385E-85CF-415E-AAD8-8400412E240F}">
      <dgm:prSet/>
      <dgm:spPr/>
      <dgm:t>
        <a:bodyPr/>
        <a:lstStyle/>
        <a:p>
          <a:endParaRPr lang="en-US"/>
        </a:p>
      </dgm:t>
    </dgm:pt>
    <dgm:pt modelId="{3F23C4D6-2EB8-4EC3-9C3D-D0FA1DD594E9}" type="sibTrans" cxnId="{E2C8385E-85CF-415E-AAD8-8400412E240F}">
      <dgm:prSet/>
      <dgm:spPr/>
      <dgm:t>
        <a:bodyPr/>
        <a:lstStyle/>
        <a:p>
          <a:endParaRPr lang="en-US"/>
        </a:p>
      </dgm:t>
    </dgm:pt>
    <dgm:pt modelId="{153E4024-1913-44BA-BE02-ADF5E5D8B349}">
      <dgm:prSet phldrT="[Texto]"/>
      <dgm:spPr/>
      <dgm:t>
        <a:bodyPr/>
        <a:lstStyle/>
        <a:p>
          <a:r>
            <a:rPr lang="en-US"/>
            <a:t>Accessible</a:t>
          </a:r>
          <a:endParaRPr lang="en-US" dirty="0"/>
        </a:p>
      </dgm:t>
    </dgm:pt>
    <dgm:pt modelId="{9C82BE22-0EDD-4AE1-BB9E-5E30DEADE7C0}" type="parTrans" cxnId="{F392B225-494D-48EE-8675-4CBDAEBD806B}">
      <dgm:prSet/>
      <dgm:spPr/>
      <dgm:t>
        <a:bodyPr/>
        <a:lstStyle/>
        <a:p>
          <a:endParaRPr lang="en-US"/>
        </a:p>
      </dgm:t>
    </dgm:pt>
    <dgm:pt modelId="{203E2726-BE9F-4EBE-BB5E-9C1937881E2C}" type="sibTrans" cxnId="{F392B225-494D-48EE-8675-4CBDAEBD806B}">
      <dgm:prSet/>
      <dgm:spPr/>
      <dgm:t>
        <a:bodyPr/>
        <a:lstStyle/>
        <a:p>
          <a:endParaRPr lang="en-US"/>
        </a:p>
      </dgm:t>
    </dgm:pt>
    <dgm:pt modelId="{2A7026A1-6848-4B23-B964-D80FD44D2EFD}">
      <dgm:prSet phldrT="[Texto]"/>
      <dgm:spPr/>
      <dgm:t>
        <a:bodyPr/>
        <a:lstStyle/>
        <a:p>
          <a:r>
            <a:rPr lang="en-US" dirty="0"/>
            <a:t>Deep Web </a:t>
          </a:r>
        </a:p>
      </dgm:t>
    </dgm:pt>
    <dgm:pt modelId="{4783E44A-EE67-4581-874A-A4F5EC38C04F}" type="parTrans" cxnId="{BCF59C11-138A-41CE-BFE0-92308341A7CB}">
      <dgm:prSet/>
      <dgm:spPr/>
      <dgm:t>
        <a:bodyPr/>
        <a:lstStyle/>
        <a:p>
          <a:endParaRPr lang="en-US"/>
        </a:p>
      </dgm:t>
    </dgm:pt>
    <dgm:pt modelId="{CA19AA79-5CCD-475E-B587-DDAC45D00A21}" type="sibTrans" cxnId="{BCF59C11-138A-41CE-BFE0-92308341A7CB}">
      <dgm:prSet/>
      <dgm:spPr/>
      <dgm:t>
        <a:bodyPr/>
        <a:lstStyle/>
        <a:p>
          <a:endParaRPr lang="en-US"/>
        </a:p>
      </dgm:t>
    </dgm:pt>
    <dgm:pt modelId="{C878D349-B75F-450A-99BD-94E9B9473330}">
      <dgm:prSet phldrT="[Texto]"/>
      <dgm:spPr/>
      <dgm:t>
        <a:bodyPr/>
        <a:lstStyle/>
        <a:p>
          <a:r>
            <a:rPr lang="en-US"/>
            <a:t>Accessible by password, encryption, or through gateway software</a:t>
          </a:r>
          <a:endParaRPr lang="en-US" dirty="0"/>
        </a:p>
      </dgm:t>
    </dgm:pt>
    <dgm:pt modelId="{9FF284ED-B765-4DFE-B6C8-7F64CA2C2F02}" type="parTrans" cxnId="{56496182-17A2-4FFB-B8C7-411EAFD8CCD4}">
      <dgm:prSet/>
      <dgm:spPr/>
      <dgm:t>
        <a:bodyPr/>
        <a:lstStyle/>
        <a:p>
          <a:endParaRPr lang="en-US"/>
        </a:p>
      </dgm:t>
    </dgm:pt>
    <dgm:pt modelId="{BEBB973C-18FC-4C94-9669-EA28530764A6}" type="sibTrans" cxnId="{56496182-17A2-4FFB-B8C7-411EAFD8CCD4}">
      <dgm:prSet/>
      <dgm:spPr/>
      <dgm:t>
        <a:bodyPr/>
        <a:lstStyle/>
        <a:p>
          <a:endParaRPr lang="en-US"/>
        </a:p>
      </dgm:t>
    </dgm:pt>
    <dgm:pt modelId="{64F5D88F-3064-44E7-A98D-3AB07D9FCEED}">
      <dgm:prSet phldrT="[Texto]"/>
      <dgm:spPr>
        <a:solidFill>
          <a:schemeClr val="tx1"/>
        </a:solidFill>
      </dgm:spPr>
      <dgm:t>
        <a:bodyPr/>
        <a:lstStyle/>
        <a:p>
          <a:r>
            <a:rPr lang="en-US" dirty="0"/>
            <a:t>Dark Web</a:t>
          </a:r>
        </a:p>
      </dgm:t>
    </dgm:pt>
    <dgm:pt modelId="{C3A1A976-56AD-44F0-894A-363169130A21}" type="parTrans" cxnId="{0FF1CE76-5779-4F6A-8014-EAD0FDAD5D8E}">
      <dgm:prSet/>
      <dgm:spPr/>
      <dgm:t>
        <a:bodyPr/>
        <a:lstStyle/>
        <a:p>
          <a:endParaRPr lang="en-US"/>
        </a:p>
      </dgm:t>
    </dgm:pt>
    <dgm:pt modelId="{C3E6060F-5C45-461A-A477-1170D5C34BF2}" type="sibTrans" cxnId="{0FF1CE76-5779-4F6A-8014-EAD0FDAD5D8E}">
      <dgm:prSet/>
      <dgm:spPr/>
      <dgm:t>
        <a:bodyPr/>
        <a:lstStyle/>
        <a:p>
          <a:endParaRPr lang="en-US"/>
        </a:p>
      </dgm:t>
    </dgm:pt>
    <dgm:pt modelId="{35DCE4A8-B66C-4811-AB30-69265B69053F}">
      <dgm:prSet phldrT="[Texto]"/>
      <dgm:spPr>
        <a:solidFill>
          <a:schemeClr val="bg1">
            <a:lumMod val="85000"/>
            <a:alpha val="90000"/>
          </a:schemeClr>
        </a:solidFill>
      </dgm:spPr>
      <dgm:t>
        <a:bodyPr/>
        <a:lstStyle/>
        <a:p>
          <a:r>
            <a:rPr lang="en-US"/>
            <a:t>Restricted to special browsers</a:t>
          </a:r>
          <a:endParaRPr lang="en-US" dirty="0"/>
        </a:p>
      </dgm:t>
    </dgm:pt>
    <dgm:pt modelId="{EFEA007B-7569-4339-94AA-93090FDA3BEB}" type="parTrans" cxnId="{7C3E8104-58DE-4CA2-982E-83E4B22B01B1}">
      <dgm:prSet/>
      <dgm:spPr/>
      <dgm:t>
        <a:bodyPr/>
        <a:lstStyle/>
        <a:p>
          <a:endParaRPr lang="en-US"/>
        </a:p>
      </dgm:t>
    </dgm:pt>
    <dgm:pt modelId="{637C4FEF-876D-4527-A5A6-611A69110E83}" type="sibTrans" cxnId="{7C3E8104-58DE-4CA2-982E-83E4B22B01B1}">
      <dgm:prSet/>
      <dgm:spPr/>
      <dgm:t>
        <a:bodyPr/>
        <a:lstStyle/>
        <a:p>
          <a:endParaRPr lang="en-US"/>
        </a:p>
      </dgm:t>
    </dgm:pt>
    <dgm:pt modelId="{24EEAEB7-2D64-4D5E-B739-FC45C2CB5E3F}">
      <dgm:prSet/>
      <dgm:spPr/>
      <dgm:t>
        <a:bodyPr/>
        <a:lstStyle/>
        <a:p>
          <a:r>
            <a:rPr lang="en-US" dirty="0"/>
            <a:t>Indexed for Search Engines</a:t>
          </a:r>
        </a:p>
      </dgm:t>
    </dgm:pt>
    <dgm:pt modelId="{24D8BD19-4E73-48D4-B67C-5453011B97AE}" type="parTrans" cxnId="{57B89EE7-669D-4A74-88DE-4E660CE68B61}">
      <dgm:prSet/>
      <dgm:spPr/>
      <dgm:t>
        <a:bodyPr/>
        <a:lstStyle/>
        <a:p>
          <a:endParaRPr lang="en-US"/>
        </a:p>
      </dgm:t>
    </dgm:pt>
    <dgm:pt modelId="{EB7562F7-74EC-4395-A6AC-D4077BAA3B57}" type="sibTrans" cxnId="{57B89EE7-669D-4A74-88DE-4E660CE68B61}">
      <dgm:prSet/>
      <dgm:spPr/>
      <dgm:t>
        <a:bodyPr/>
        <a:lstStyle/>
        <a:p>
          <a:endParaRPr lang="en-US"/>
        </a:p>
      </dgm:t>
    </dgm:pt>
    <dgm:pt modelId="{597A98E3-CC94-4B58-8A87-AA749C725551}">
      <dgm:prSet/>
      <dgm:spPr/>
      <dgm:t>
        <a:bodyPr/>
        <a:lstStyle/>
        <a:p>
          <a:r>
            <a:rPr lang="en-US" dirty="0"/>
            <a:t>Little illegal activity</a:t>
          </a:r>
        </a:p>
      </dgm:t>
    </dgm:pt>
    <dgm:pt modelId="{FCA22B8D-8328-4240-B074-4EA262B7ED3B}" type="parTrans" cxnId="{93C4E4C9-413D-4921-86F4-767CC57506A4}">
      <dgm:prSet/>
      <dgm:spPr/>
      <dgm:t>
        <a:bodyPr/>
        <a:lstStyle/>
        <a:p>
          <a:endParaRPr lang="en-US"/>
        </a:p>
      </dgm:t>
    </dgm:pt>
    <dgm:pt modelId="{4E4552B4-140A-4EC3-89A0-833EB6ADCD6E}" type="sibTrans" cxnId="{93C4E4C9-413D-4921-86F4-767CC57506A4}">
      <dgm:prSet/>
      <dgm:spPr/>
      <dgm:t>
        <a:bodyPr/>
        <a:lstStyle/>
        <a:p>
          <a:endParaRPr lang="en-US"/>
        </a:p>
      </dgm:t>
    </dgm:pt>
    <dgm:pt modelId="{E45F620D-FBF1-429A-925B-767F07A6AF23}">
      <dgm:prSet/>
      <dgm:spPr/>
      <dgm:t>
        <a:bodyPr/>
        <a:lstStyle/>
        <a:p>
          <a:r>
            <a:rPr lang="en-US" dirty="0"/>
            <a:t>Relatively small</a:t>
          </a:r>
        </a:p>
      </dgm:t>
    </dgm:pt>
    <dgm:pt modelId="{D432300E-8DD6-4EFA-A805-16456B2960C6}" type="parTrans" cxnId="{B2B727CA-6996-4FF4-B8B0-CD7DCF4BA3AF}">
      <dgm:prSet/>
      <dgm:spPr/>
      <dgm:t>
        <a:bodyPr/>
        <a:lstStyle/>
        <a:p>
          <a:endParaRPr lang="en-US"/>
        </a:p>
      </dgm:t>
    </dgm:pt>
    <dgm:pt modelId="{EBB03D11-08BE-44AA-8586-3254E551F89C}" type="sibTrans" cxnId="{B2B727CA-6996-4FF4-B8B0-CD7DCF4BA3AF}">
      <dgm:prSet/>
      <dgm:spPr/>
      <dgm:t>
        <a:bodyPr/>
        <a:lstStyle/>
        <a:p>
          <a:endParaRPr lang="en-US"/>
        </a:p>
      </dgm:t>
    </dgm:pt>
    <dgm:pt modelId="{DBCD53F7-0CCF-48C3-B36A-AA502123E5B0}">
      <dgm:prSet/>
      <dgm:spPr/>
      <dgm:t>
        <a:bodyPr/>
        <a:lstStyle/>
        <a:p>
          <a:r>
            <a:rPr lang="en-US" dirty="0"/>
            <a:t>Not indexed for Search Engines</a:t>
          </a:r>
        </a:p>
      </dgm:t>
    </dgm:pt>
    <dgm:pt modelId="{F69D98D6-2196-451B-8143-A7D9F6F417C7}" type="parTrans" cxnId="{863A60C3-2D00-4BE3-94C9-D09E2CC08098}">
      <dgm:prSet/>
      <dgm:spPr/>
      <dgm:t>
        <a:bodyPr/>
        <a:lstStyle/>
        <a:p>
          <a:endParaRPr lang="en-US"/>
        </a:p>
      </dgm:t>
    </dgm:pt>
    <dgm:pt modelId="{D0691DDF-F4DB-43DE-AC65-A623FA34F613}" type="sibTrans" cxnId="{863A60C3-2D00-4BE3-94C9-D09E2CC08098}">
      <dgm:prSet/>
      <dgm:spPr/>
      <dgm:t>
        <a:bodyPr/>
        <a:lstStyle/>
        <a:p>
          <a:endParaRPr lang="en-US"/>
        </a:p>
      </dgm:t>
    </dgm:pt>
    <dgm:pt modelId="{CA8220F7-8BED-4864-B5D0-C3DFFA140A34}">
      <dgm:prSet/>
      <dgm:spPr/>
      <dgm:t>
        <a:bodyPr/>
        <a:lstStyle/>
        <a:p>
          <a:r>
            <a:rPr lang="en-US" dirty="0"/>
            <a:t>Little illegal activity outside of Dark Web</a:t>
          </a:r>
        </a:p>
      </dgm:t>
    </dgm:pt>
    <dgm:pt modelId="{68E0DDC5-C6DE-4D00-9452-8182F1230688}" type="parTrans" cxnId="{CF3143E6-5635-40DF-96BF-5BE6FD51119E}">
      <dgm:prSet/>
      <dgm:spPr/>
      <dgm:t>
        <a:bodyPr/>
        <a:lstStyle/>
        <a:p>
          <a:endParaRPr lang="en-US"/>
        </a:p>
      </dgm:t>
    </dgm:pt>
    <dgm:pt modelId="{090BD4ED-54A3-4409-861A-FFEFA6417453}" type="sibTrans" cxnId="{CF3143E6-5635-40DF-96BF-5BE6FD51119E}">
      <dgm:prSet/>
      <dgm:spPr/>
      <dgm:t>
        <a:bodyPr/>
        <a:lstStyle/>
        <a:p>
          <a:endParaRPr lang="en-US"/>
        </a:p>
      </dgm:t>
    </dgm:pt>
    <dgm:pt modelId="{BC93DCA9-61C1-478D-882C-09ECD552918F}">
      <dgm:prSet/>
      <dgm:spPr/>
      <dgm:t>
        <a:bodyPr/>
        <a:lstStyle/>
        <a:p>
          <a:r>
            <a:rPr lang="en-US" dirty="0"/>
            <a:t>Huge in size and growing exponentially</a:t>
          </a:r>
        </a:p>
      </dgm:t>
    </dgm:pt>
    <dgm:pt modelId="{2FC47669-51A5-4C5F-A1A4-66CC14DF0D78}" type="parTrans" cxnId="{87795987-1BA2-4660-BA84-F89E64CC1B81}">
      <dgm:prSet/>
      <dgm:spPr/>
      <dgm:t>
        <a:bodyPr/>
        <a:lstStyle/>
        <a:p>
          <a:endParaRPr lang="en-US"/>
        </a:p>
      </dgm:t>
    </dgm:pt>
    <dgm:pt modelId="{7E069D77-DF0D-41EB-94B3-D6B02091360A}" type="sibTrans" cxnId="{87795987-1BA2-4660-BA84-F89E64CC1B81}">
      <dgm:prSet/>
      <dgm:spPr/>
      <dgm:t>
        <a:bodyPr/>
        <a:lstStyle/>
        <a:p>
          <a:endParaRPr lang="en-US"/>
        </a:p>
      </dgm:t>
    </dgm:pt>
    <dgm:pt modelId="{3FA90ED8-53DF-4CF6-B342-E502527B4498}">
      <dgm:prSet/>
      <dgm:spPr>
        <a:solidFill>
          <a:schemeClr val="bg1">
            <a:lumMod val="85000"/>
            <a:alpha val="90000"/>
          </a:schemeClr>
        </a:solidFill>
      </dgm:spPr>
      <dgm:t>
        <a:bodyPr/>
        <a:lstStyle/>
        <a:p>
          <a:r>
            <a:rPr lang="en-US" dirty="0"/>
            <a:t>Not indexed for Search Engines</a:t>
          </a:r>
        </a:p>
      </dgm:t>
    </dgm:pt>
    <dgm:pt modelId="{879D3F1A-8E2B-456E-9DC3-54E4375558DE}" type="parTrans" cxnId="{222004A0-D975-4380-B630-7680D8DD49DB}">
      <dgm:prSet/>
      <dgm:spPr/>
      <dgm:t>
        <a:bodyPr/>
        <a:lstStyle/>
        <a:p>
          <a:endParaRPr lang="en-US"/>
        </a:p>
      </dgm:t>
    </dgm:pt>
    <dgm:pt modelId="{37895EF9-F8FF-4B7C-8B30-E45D4B8325D9}" type="sibTrans" cxnId="{222004A0-D975-4380-B630-7680D8DD49DB}">
      <dgm:prSet/>
      <dgm:spPr/>
      <dgm:t>
        <a:bodyPr/>
        <a:lstStyle/>
        <a:p>
          <a:endParaRPr lang="en-US"/>
        </a:p>
      </dgm:t>
    </dgm:pt>
    <dgm:pt modelId="{9DC85B3C-FB3A-4A7C-BA89-3B54786605FE}">
      <dgm:prSet/>
      <dgm:spPr>
        <a:solidFill>
          <a:schemeClr val="bg1">
            <a:lumMod val="85000"/>
            <a:alpha val="90000"/>
          </a:schemeClr>
        </a:solidFill>
      </dgm:spPr>
      <dgm:t>
        <a:bodyPr/>
        <a:lstStyle/>
        <a:p>
          <a:r>
            <a:rPr lang="en-US" dirty="0"/>
            <a:t>Large scale illegal activity</a:t>
          </a:r>
        </a:p>
      </dgm:t>
    </dgm:pt>
    <dgm:pt modelId="{A723EDED-AD21-409D-84F2-72B6D547F466}" type="parTrans" cxnId="{36FAD800-E3CA-4184-98C7-FCF3F39FB1AE}">
      <dgm:prSet/>
      <dgm:spPr/>
      <dgm:t>
        <a:bodyPr/>
        <a:lstStyle/>
        <a:p>
          <a:endParaRPr lang="en-US"/>
        </a:p>
      </dgm:t>
    </dgm:pt>
    <dgm:pt modelId="{19231305-94B3-4542-95ED-DDD6E96AD8D7}" type="sibTrans" cxnId="{36FAD800-E3CA-4184-98C7-FCF3F39FB1AE}">
      <dgm:prSet/>
      <dgm:spPr/>
      <dgm:t>
        <a:bodyPr/>
        <a:lstStyle/>
        <a:p>
          <a:endParaRPr lang="en-US"/>
        </a:p>
      </dgm:t>
    </dgm:pt>
    <dgm:pt modelId="{8D84B616-C131-4F6F-93DF-619DDE5AB533}">
      <dgm:prSet/>
      <dgm:spPr>
        <a:solidFill>
          <a:schemeClr val="bg1">
            <a:lumMod val="85000"/>
            <a:alpha val="90000"/>
          </a:schemeClr>
        </a:solidFill>
      </dgm:spPr>
      <dgm:t>
        <a:bodyPr/>
        <a:lstStyle/>
        <a:p>
          <a:r>
            <a:rPr lang="en-US" dirty="0"/>
            <a:t>Unmeasurable due to nature</a:t>
          </a:r>
        </a:p>
      </dgm:t>
    </dgm:pt>
    <dgm:pt modelId="{BBA96185-53EB-44A2-BE7B-3274896A0735}" type="parTrans" cxnId="{18A40A5B-2089-4C42-A45C-096F3DB9403A}">
      <dgm:prSet/>
      <dgm:spPr/>
      <dgm:t>
        <a:bodyPr/>
        <a:lstStyle/>
        <a:p>
          <a:endParaRPr lang="en-US"/>
        </a:p>
      </dgm:t>
    </dgm:pt>
    <dgm:pt modelId="{71D80584-48BA-4108-8CC5-102BB2778498}" type="sibTrans" cxnId="{18A40A5B-2089-4C42-A45C-096F3DB9403A}">
      <dgm:prSet/>
      <dgm:spPr/>
      <dgm:t>
        <a:bodyPr/>
        <a:lstStyle/>
        <a:p>
          <a:endParaRPr lang="en-US"/>
        </a:p>
      </dgm:t>
    </dgm:pt>
    <dgm:pt modelId="{2B805594-7A98-4CE8-9E89-5C02692161FA}" type="pres">
      <dgm:prSet presAssocID="{B281CA36-13BD-4B7E-9CB2-8D30A824BC87}" presName="Name0" presStyleCnt="0">
        <dgm:presLayoutVars>
          <dgm:dir/>
          <dgm:animLvl val="lvl"/>
          <dgm:resizeHandles val="exact"/>
        </dgm:presLayoutVars>
      </dgm:prSet>
      <dgm:spPr/>
    </dgm:pt>
    <dgm:pt modelId="{3F57249F-257E-4508-A001-5317E57979B4}" type="pres">
      <dgm:prSet presAssocID="{E4ED240E-F9D8-4599-96B1-AE2F245CC6FF}" presName="composite" presStyleCnt="0"/>
      <dgm:spPr/>
    </dgm:pt>
    <dgm:pt modelId="{E392D19B-9F67-4AD8-8793-349210471A54}" type="pres">
      <dgm:prSet presAssocID="{E4ED240E-F9D8-4599-96B1-AE2F245CC6FF}" presName="parTx" presStyleLbl="alignNode1" presStyleIdx="0" presStyleCnt="3">
        <dgm:presLayoutVars>
          <dgm:chMax val="0"/>
          <dgm:chPref val="0"/>
          <dgm:bulletEnabled val="1"/>
        </dgm:presLayoutVars>
      </dgm:prSet>
      <dgm:spPr/>
    </dgm:pt>
    <dgm:pt modelId="{B64C7B9C-A832-4615-93F0-CFAECD1C3098}" type="pres">
      <dgm:prSet presAssocID="{E4ED240E-F9D8-4599-96B1-AE2F245CC6FF}" presName="desTx" presStyleLbl="alignAccFollowNode1" presStyleIdx="0" presStyleCnt="3">
        <dgm:presLayoutVars>
          <dgm:bulletEnabled val="1"/>
        </dgm:presLayoutVars>
      </dgm:prSet>
      <dgm:spPr/>
    </dgm:pt>
    <dgm:pt modelId="{B4446097-51C0-4187-AAAA-60E42CCB3116}" type="pres">
      <dgm:prSet presAssocID="{3F23C4D6-2EB8-4EC3-9C3D-D0FA1DD594E9}" presName="space" presStyleCnt="0"/>
      <dgm:spPr/>
    </dgm:pt>
    <dgm:pt modelId="{F6845538-1ACE-4BBC-B324-840E307DB70F}" type="pres">
      <dgm:prSet presAssocID="{2A7026A1-6848-4B23-B964-D80FD44D2EFD}" presName="composite" presStyleCnt="0"/>
      <dgm:spPr/>
    </dgm:pt>
    <dgm:pt modelId="{2D11A1D1-2DEC-434F-92F2-C9E2FAEF86F3}" type="pres">
      <dgm:prSet presAssocID="{2A7026A1-6848-4B23-B964-D80FD44D2EFD}" presName="parTx" presStyleLbl="alignNode1" presStyleIdx="1" presStyleCnt="3">
        <dgm:presLayoutVars>
          <dgm:chMax val="0"/>
          <dgm:chPref val="0"/>
          <dgm:bulletEnabled val="1"/>
        </dgm:presLayoutVars>
      </dgm:prSet>
      <dgm:spPr/>
    </dgm:pt>
    <dgm:pt modelId="{4F8B339B-5EE9-461F-A4EF-46E17FA60F7D}" type="pres">
      <dgm:prSet presAssocID="{2A7026A1-6848-4B23-B964-D80FD44D2EFD}" presName="desTx" presStyleLbl="alignAccFollowNode1" presStyleIdx="1" presStyleCnt="3">
        <dgm:presLayoutVars>
          <dgm:bulletEnabled val="1"/>
        </dgm:presLayoutVars>
      </dgm:prSet>
      <dgm:spPr/>
    </dgm:pt>
    <dgm:pt modelId="{6C29F8CB-8A94-4532-BB7A-A8644B3C78C7}" type="pres">
      <dgm:prSet presAssocID="{CA19AA79-5CCD-475E-B587-DDAC45D00A21}" presName="space" presStyleCnt="0"/>
      <dgm:spPr/>
    </dgm:pt>
    <dgm:pt modelId="{2E5D4FFB-8641-40D5-A766-FE1F24BE4CE4}" type="pres">
      <dgm:prSet presAssocID="{64F5D88F-3064-44E7-A98D-3AB07D9FCEED}" presName="composite" presStyleCnt="0"/>
      <dgm:spPr/>
    </dgm:pt>
    <dgm:pt modelId="{DB4C45B8-FF87-4C91-8174-3E7CA930295F}" type="pres">
      <dgm:prSet presAssocID="{64F5D88F-3064-44E7-A98D-3AB07D9FCEED}" presName="parTx" presStyleLbl="alignNode1" presStyleIdx="2" presStyleCnt="3">
        <dgm:presLayoutVars>
          <dgm:chMax val="0"/>
          <dgm:chPref val="0"/>
          <dgm:bulletEnabled val="1"/>
        </dgm:presLayoutVars>
      </dgm:prSet>
      <dgm:spPr/>
    </dgm:pt>
    <dgm:pt modelId="{8F5831AA-61E8-4916-BCDF-621EA45F37B0}" type="pres">
      <dgm:prSet presAssocID="{64F5D88F-3064-44E7-A98D-3AB07D9FCEED}" presName="desTx" presStyleLbl="alignAccFollowNode1" presStyleIdx="2" presStyleCnt="3">
        <dgm:presLayoutVars>
          <dgm:bulletEnabled val="1"/>
        </dgm:presLayoutVars>
      </dgm:prSet>
      <dgm:spPr/>
    </dgm:pt>
  </dgm:ptLst>
  <dgm:cxnLst>
    <dgm:cxn modelId="{36FAD800-E3CA-4184-98C7-FCF3F39FB1AE}" srcId="{64F5D88F-3064-44E7-A98D-3AB07D9FCEED}" destId="{9DC85B3C-FB3A-4A7C-BA89-3B54786605FE}" srcOrd="2" destOrd="0" parTransId="{A723EDED-AD21-409D-84F2-72B6D547F466}" sibTransId="{19231305-94B3-4542-95ED-DDD6E96AD8D7}"/>
    <dgm:cxn modelId="{7C3E8104-58DE-4CA2-982E-83E4B22B01B1}" srcId="{64F5D88F-3064-44E7-A98D-3AB07D9FCEED}" destId="{35DCE4A8-B66C-4811-AB30-69265B69053F}" srcOrd="0" destOrd="0" parTransId="{EFEA007B-7569-4339-94AA-93090FDA3BEB}" sibTransId="{637C4FEF-876D-4527-A5A6-611A69110E83}"/>
    <dgm:cxn modelId="{BCF59C11-138A-41CE-BFE0-92308341A7CB}" srcId="{B281CA36-13BD-4B7E-9CB2-8D30A824BC87}" destId="{2A7026A1-6848-4B23-B964-D80FD44D2EFD}" srcOrd="1" destOrd="0" parTransId="{4783E44A-EE67-4581-874A-A4F5EC38C04F}" sibTransId="{CA19AA79-5CCD-475E-B587-DDAC45D00A21}"/>
    <dgm:cxn modelId="{0975B518-BA68-4FC7-AEFA-BF7D40AB4585}" type="presOf" srcId="{3FA90ED8-53DF-4CF6-B342-E502527B4498}" destId="{8F5831AA-61E8-4916-BCDF-621EA45F37B0}" srcOrd="0" destOrd="1" presId="urn:microsoft.com/office/officeart/2005/8/layout/hList1"/>
    <dgm:cxn modelId="{F392B225-494D-48EE-8675-4CBDAEBD806B}" srcId="{E4ED240E-F9D8-4599-96B1-AE2F245CC6FF}" destId="{153E4024-1913-44BA-BE02-ADF5E5D8B349}" srcOrd="0" destOrd="0" parTransId="{9C82BE22-0EDD-4AE1-BB9E-5E30DEADE7C0}" sibTransId="{203E2726-BE9F-4EBE-BB5E-9C1937881E2C}"/>
    <dgm:cxn modelId="{598B642C-B014-4FC9-90BB-2E584BB982C3}" type="presOf" srcId="{153E4024-1913-44BA-BE02-ADF5E5D8B349}" destId="{B64C7B9C-A832-4615-93F0-CFAECD1C3098}" srcOrd="0" destOrd="0" presId="urn:microsoft.com/office/officeart/2005/8/layout/hList1"/>
    <dgm:cxn modelId="{08D0B12F-67C4-47C3-B3C6-C531B5F72D60}" type="presOf" srcId="{E4ED240E-F9D8-4599-96B1-AE2F245CC6FF}" destId="{E392D19B-9F67-4AD8-8793-349210471A54}" srcOrd="0" destOrd="0" presId="urn:microsoft.com/office/officeart/2005/8/layout/hList1"/>
    <dgm:cxn modelId="{ACB8F235-829A-4A7B-8CEF-8C97B3820905}" type="presOf" srcId="{E45F620D-FBF1-429A-925B-767F07A6AF23}" destId="{B64C7B9C-A832-4615-93F0-CFAECD1C3098}" srcOrd="0" destOrd="3" presId="urn:microsoft.com/office/officeart/2005/8/layout/hList1"/>
    <dgm:cxn modelId="{18A40A5B-2089-4C42-A45C-096F3DB9403A}" srcId="{64F5D88F-3064-44E7-A98D-3AB07D9FCEED}" destId="{8D84B616-C131-4F6F-93DF-619DDE5AB533}" srcOrd="3" destOrd="0" parTransId="{BBA96185-53EB-44A2-BE7B-3274896A0735}" sibTransId="{71D80584-48BA-4108-8CC5-102BB2778498}"/>
    <dgm:cxn modelId="{E2C8385E-85CF-415E-AAD8-8400412E240F}" srcId="{B281CA36-13BD-4B7E-9CB2-8D30A824BC87}" destId="{E4ED240E-F9D8-4599-96B1-AE2F245CC6FF}" srcOrd="0" destOrd="0" parTransId="{94031F97-7D9D-435C-B579-7C46037F0FDE}" sibTransId="{3F23C4D6-2EB8-4EC3-9C3D-D0FA1DD594E9}"/>
    <dgm:cxn modelId="{F7B76C4A-D95A-4D6A-8FDE-6A88FAE47963}" type="presOf" srcId="{35DCE4A8-B66C-4811-AB30-69265B69053F}" destId="{8F5831AA-61E8-4916-BCDF-621EA45F37B0}" srcOrd="0" destOrd="0" presId="urn:microsoft.com/office/officeart/2005/8/layout/hList1"/>
    <dgm:cxn modelId="{33B1654D-4925-4C80-9DA9-8EF1186BF844}" type="presOf" srcId="{DBCD53F7-0CCF-48C3-B36A-AA502123E5B0}" destId="{4F8B339B-5EE9-461F-A4EF-46E17FA60F7D}" srcOrd="0" destOrd="1" presId="urn:microsoft.com/office/officeart/2005/8/layout/hList1"/>
    <dgm:cxn modelId="{1067926E-8141-470E-8F89-233A9CD1D4F8}" type="presOf" srcId="{BC93DCA9-61C1-478D-882C-09ECD552918F}" destId="{4F8B339B-5EE9-461F-A4EF-46E17FA60F7D}" srcOrd="0" destOrd="3" presId="urn:microsoft.com/office/officeart/2005/8/layout/hList1"/>
    <dgm:cxn modelId="{120AAB53-A11A-4EB6-9226-63DA8676919D}" type="presOf" srcId="{B281CA36-13BD-4B7E-9CB2-8D30A824BC87}" destId="{2B805594-7A98-4CE8-9E89-5C02692161FA}" srcOrd="0" destOrd="0" presId="urn:microsoft.com/office/officeart/2005/8/layout/hList1"/>
    <dgm:cxn modelId="{0FF1CE76-5779-4F6A-8014-EAD0FDAD5D8E}" srcId="{B281CA36-13BD-4B7E-9CB2-8D30A824BC87}" destId="{64F5D88F-3064-44E7-A98D-3AB07D9FCEED}" srcOrd="2" destOrd="0" parTransId="{C3A1A976-56AD-44F0-894A-363169130A21}" sibTransId="{C3E6060F-5C45-461A-A477-1170D5C34BF2}"/>
    <dgm:cxn modelId="{56496182-17A2-4FFB-B8C7-411EAFD8CCD4}" srcId="{2A7026A1-6848-4B23-B964-D80FD44D2EFD}" destId="{C878D349-B75F-450A-99BD-94E9B9473330}" srcOrd="0" destOrd="0" parTransId="{9FF284ED-B765-4DFE-B6C8-7F64CA2C2F02}" sibTransId="{BEBB973C-18FC-4C94-9669-EA28530764A6}"/>
    <dgm:cxn modelId="{87795987-1BA2-4660-BA84-F89E64CC1B81}" srcId="{2A7026A1-6848-4B23-B964-D80FD44D2EFD}" destId="{BC93DCA9-61C1-478D-882C-09ECD552918F}" srcOrd="3" destOrd="0" parTransId="{2FC47669-51A5-4C5F-A1A4-66CC14DF0D78}" sibTransId="{7E069D77-DF0D-41EB-94B3-D6B02091360A}"/>
    <dgm:cxn modelId="{14643194-8208-432E-8ACD-577CABA3B8F6}" type="presOf" srcId="{2A7026A1-6848-4B23-B964-D80FD44D2EFD}" destId="{2D11A1D1-2DEC-434F-92F2-C9E2FAEF86F3}" srcOrd="0" destOrd="0" presId="urn:microsoft.com/office/officeart/2005/8/layout/hList1"/>
    <dgm:cxn modelId="{222004A0-D975-4380-B630-7680D8DD49DB}" srcId="{64F5D88F-3064-44E7-A98D-3AB07D9FCEED}" destId="{3FA90ED8-53DF-4CF6-B342-E502527B4498}" srcOrd="1" destOrd="0" parTransId="{879D3F1A-8E2B-456E-9DC3-54E4375558DE}" sibTransId="{37895EF9-F8FF-4B7C-8B30-E45D4B8325D9}"/>
    <dgm:cxn modelId="{F7235ABA-182F-43E0-8F86-4BDC126F43CD}" type="presOf" srcId="{597A98E3-CC94-4B58-8A87-AA749C725551}" destId="{B64C7B9C-A832-4615-93F0-CFAECD1C3098}" srcOrd="0" destOrd="2" presId="urn:microsoft.com/office/officeart/2005/8/layout/hList1"/>
    <dgm:cxn modelId="{CF6CFFBB-E25B-4812-87D0-85E999CFC109}" type="presOf" srcId="{8D84B616-C131-4F6F-93DF-619DDE5AB533}" destId="{8F5831AA-61E8-4916-BCDF-621EA45F37B0}" srcOrd="0" destOrd="3" presId="urn:microsoft.com/office/officeart/2005/8/layout/hList1"/>
    <dgm:cxn modelId="{D11E2ABC-6674-48E3-9386-C6CD5E7C3735}" type="presOf" srcId="{9DC85B3C-FB3A-4A7C-BA89-3B54786605FE}" destId="{8F5831AA-61E8-4916-BCDF-621EA45F37B0}" srcOrd="0" destOrd="2" presId="urn:microsoft.com/office/officeart/2005/8/layout/hList1"/>
    <dgm:cxn modelId="{AFDCE9BE-D52E-4F6C-B92A-745FC8AE8116}" type="presOf" srcId="{64F5D88F-3064-44E7-A98D-3AB07D9FCEED}" destId="{DB4C45B8-FF87-4C91-8174-3E7CA930295F}" srcOrd="0" destOrd="0" presId="urn:microsoft.com/office/officeart/2005/8/layout/hList1"/>
    <dgm:cxn modelId="{863A60C3-2D00-4BE3-94C9-D09E2CC08098}" srcId="{2A7026A1-6848-4B23-B964-D80FD44D2EFD}" destId="{DBCD53F7-0CCF-48C3-B36A-AA502123E5B0}" srcOrd="1" destOrd="0" parTransId="{F69D98D6-2196-451B-8143-A7D9F6F417C7}" sibTransId="{D0691DDF-F4DB-43DE-AC65-A623FA34F613}"/>
    <dgm:cxn modelId="{BC4A74C7-BE0C-4ECA-B519-004EA977B05E}" type="presOf" srcId="{CA8220F7-8BED-4864-B5D0-C3DFFA140A34}" destId="{4F8B339B-5EE9-461F-A4EF-46E17FA60F7D}" srcOrd="0" destOrd="2" presId="urn:microsoft.com/office/officeart/2005/8/layout/hList1"/>
    <dgm:cxn modelId="{93C4E4C9-413D-4921-86F4-767CC57506A4}" srcId="{E4ED240E-F9D8-4599-96B1-AE2F245CC6FF}" destId="{597A98E3-CC94-4B58-8A87-AA749C725551}" srcOrd="2" destOrd="0" parTransId="{FCA22B8D-8328-4240-B074-4EA262B7ED3B}" sibTransId="{4E4552B4-140A-4EC3-89A0-833EB6ADCD6E}"/>
    <dgm:cxn modelId="{B2B727CA-6996-4FF4-B8B0-CD7DCF4BA3AF}" srcId="{E4ED240E-F9D8-4599-96B1-AE2F245CC6FF}" destId="{E45F620D-FBF1-429A-925B-767F07A6AF23}" srcOrd="3" destOrd="0" parTransId="{D432300E-8DD6-4EFA-A805-16456B2960C6}" sibTransId="{EBB03D11-08BE-44AA-8586-3254E551F89C}"/>
    <dgm:cxn modelId="{3C52FCD8-C4E4-4F21-86BA-6A853F60C56C}" type="presOf" srcId="{C878D349-B75F-450A-99BD-94E9B9473330}" destId="{4F8B339B-5EE9-461F-A4EF-46E17FA60F7D}" srcOrd="0" destOrd="0" presId="urn:microsoft.com/office/officeart/2005/8/layout/hList1"/>
    <dgm:cxn modelId="{CF3143E6-5635-40DF-96BF-5BE6FD51119E}" srcId="{2A7026A1-6848-4B23-B964-D80FD44D2EFD}" destId="{CA8220F7-8BED-4864-B5D0-C3DFFA140A34}" srcOrd="2" destOrd="0" parTransId="{68E0DDC5-C6DE-4D00-9452-8182F1230688}" sibTransId="{090BD4ED-54A3-4409-861A-FFEFA6417453}"/>
    <dgm:cxn modelId="{57B89EE7-669D-4A74-88DE-4E660CE68B61}" srcId="{E4ED240E-F9D8-4599-96B1-AE2F245CC6FF}" destId="{24EEAEB7-2D64-4D5E-B739-FC45C2CB5E3F}" srcOrd="1" destOrd="0" parTransId="{24D8BD19-4E73-48D4-B67C-5453011B97AE}" sibTransId="{EB7562F7-74EC-4395-A6AC-D4077BAA3B57}"/>
    <dgm:cxn modelId="{AF37BDE8-F76A-41C5-B0A4-0A8EEAF08871}" type="presOf" srcId="{24EEAEB7-2D64-4D5E-B739-FC45C2CB5E3F}" destId="{B64C7B9C-A832-4615-93F0-CFAECD1C3098}" srcOrd="0" destOrd="1" presId="urn:microsoft.com/office/officeart/2005/8/layout/hList1"/>
    <dgm:cxn modelId="{3120CB7D-D2E5-4AAE-8A5D-294809066C00}" type="presParOf" srcId="{2B805594-7A98-4CE8-9E89-5C02692161FA}" destId="{3F57249F-257E-4508-A001-5317E57979B4}" srcOrd="0" destOrd="0" presId="urn:microsoft.com/office/officeart/2005/8/layout/hList1"/>
    <dgm:cxn modelId="{1BF72CFD-BF8F-438A-8AC6-B31E13C90A06}" type="presParOf" srcId="{3F57249F-257E-4508-A001-5317E57979B4}" destId="{E392D19B-9F67-4AD8-8793-349210471A54}" srcOrd="0" destOrd="0" presId="urn:microsoft.com/office/officeart/2005/8/layout/hList1"/>
    <dgm:cxn modelId="{702E3F9B-25B4-49C9-9B73-883539306006}" type="presParOf" srcId="{3F57249F-257E-4508-A001-5317E57979B4}" destId="{B64C7B9C-A832-4615-93F0-CFAECD1C3098}" srcOrd="1" destOrd="0" presId="urn:microsoft.com/office/officeart/2005/8/layout/hList1"/>
    <dgm:cxn modelId="{339B7B20-5E84-4797-9CA0-D173FF495756}" type="presParOf" srcId="{2B805594-7A98-4CE8-9E89-5C02692161FA}" destId="{B4446097-51C0-4187-AAAA-60E42CCB3116}" srcOrd="1" destOrd="0" presId="urn:microsoft.com/office/officeart/2005/8/layout/hList1"/>
    <dgm:cxn modelId="{F1DDF440-2A29-42E1-8674-CADC33EA66D3}" type="presParOf" srcId="{2B805594-7A98-4CE8-9E89-5C02692161FA}" destId="{F6845538-1ACE-4BBC-B324-840E307DB70F}" srcOrd="2" destOrd="0" presId="urn:microsoft.com/office/officeart/2005/8/layout/hList1"/>
    <dgm:cxn modelId="{FD1840BD-879F-497C-9ED1-97185AD5BEBA}" type="presParOf" srcId="{F6845538-1ACE-4BBC-B324-840E307DB70F}" destId="{2D11A1D1-2DEC-434F-92F2-C9E2FAEF86F3}" srcOrd="0" destOrd="0" presId="urn:microsoft.com/office/officeart/2005/8/layout/hList1"/>
    <dgm:cxn modelId="{A7DC0605-07C7-4A0A-B4BC-8A468E003DDC}" type="presParOf" srcId="{F6845538-1ACE-4BBC-B324-840E307DB70F}" destId="{4F8B339B-5EE9-461F-A4EF-46E17FA60F7D}" srcOrd="1" destOrd="0" presId="urn:microsoft.com/office/officeart/2005/8/layout/hList1"/>
    <dgm:cxn modelId="{FE29271D-B15D-4A88-B277-293F8E54E1C7}" type="presParOf" srcId="{2B805594-7A98-4CE8-9E89-5C02692161FA}" destId="{6C29F8CB-8A94-4532-BB7A-A8644B3C78C7}" srcOrd="3" destOrd="0" presId="urn:microsoft.com/office/officeart/2005/8/layout/hList1"/>
    <dgm:cxn modelId="{6A1D2E09-CA49-4B9F-8C14-AB1F122CE33C}" type="presParOf" srcId="{2B805594-7A98-4CE8-9E89-5C02692161FA}" destId="{2E5D4FFB-8641-40D5-A766-FE1F24BE4CE4}" srcOrd="4" destOrd="0" presId="urn:microsoft.com/office/officeart/2005/8/layout/hList1"/>
    <dgm:cxn modelId="{B351FF45-D462-46FD-B431-BA1BDC052591}" type="presParOf" srcId="{2E5D4FFB-8641-40D5-A766-FE1F24BE4CE4}" destId="{DB4C45B8-FF87-4C91-8174-3E7CA930295F}" srcOrd="0" destOrd="0" presId="urn:microsoft.com/office/officeart/2005/8/layout/hList1"/>
    <dgm:cxn modelId="{EC7C2C64-C5A7-4691-9EEE-5A44745160B4}" type="presParOf" srcId="{2E5D4FFB-8641-40D5-A766-FE1F24BE4CE4}" destId="{8F5831AA-61E8-4916-BCDF-621EA45F37B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2D19B-9F67-4AD8-8793-349210471A54}">
      <dsp:nvSpPr>
        <dsp:cNvPr id="0" name=""/>
        <dsp:cNvSpPr/>
      </dsp:nvSpPr>
      <dsp:spPr>
        <a:xfrm>
          <a:off x="3382" y="246624"/>
          <a:ext cx="3297589" cy="6912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Surface Web </a:t>
          </a:r>
        </a:p>
      </dsp:txBody>
      <dsp:txXfrm>
        <a:off x="3382" y="246624"/>
        <a:ext cx="3297589" cy="691200"/>
      </dsp:txXfrm>
    </dsp:sp>
    <dsp:sp modelId="{B64C7B9C-A832-4615-93F0-CFAECD1C3098}">
      <dsp:nvSpPr>
        <dsp:cNvPr id="0" name=""/>
        <dsp:cNvSpPr/>
      </dsp:nvSpPr>
      <dsp:spPr>
        <a:xfrm>
          <a:off x="3382" y="937824"/>
          <a:ext cx="3297589" cy="387250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Accessible</a:t>
          </a:r>
          <a:endParaRPr lang="en-US" sz="2400" kern="1200" dirty="0"/>
        </a:p>
        <a:p>
          <a:pPr marL="228600" lvl="1" indent="-228600" algn="l" defTabSz="1066800">
            <a:lnSpc>
              <a:spcPct val="90000"/>
            </a:lnSpc>
            <a:spcBef>
              <a:spcPct val="0"/>
            </a:spcBef>
            <a:spcAft>
              <a:spcPct val="15000"/>
            </a:spcAft>
            <a:buChar char="•"/>
          </a:pPr>
          <a:r>
            <a:rPr lang="en-US" sz="2400" kern="1200" dirty="0"/>
            <a:t>Indexed for Search Engines</a:t>
          </a:r>
        </a:p>
        <a:p>
          <a:pPr marL="228600" lvl="1" indent="-228600" algn="l" defTabSz="1066800">
            <a:lnSpc>
              <a:spcPct val="90000"/>
            </a:lnSpc>
            <a:spcBef>
              <a:spcPct val="0"/>
            </a:spcBef>
            <a:spcAft>
              <a:spcPct val="15000"/>
            </a:spcAft>
            <a:buChar char="•"/>
          </a:pPr>
          <a:r>
            <a:rPr lang="en-US" sz="2400" kern="1200" dirty="0"/>
            <a:t>Little illegal activity</a:t>
          </a:r>
        </a:p>
        <a:p>
          <a:pPr marL="228600" lvl="1" indent="-228600" algn="l" defTabSz="1066800">
            <a:lnSpc>
              <a:spcPct val="90000"/>
            </a:lnSpc>
            <a:spcBef>
              <a:spcPct val="0"/>
            </a:spcBef>
            <a:spcAft>
              <a:spcPct val="15000"/>
            </a:spcAft>
            <a:buChar char="•"/>
          </a:pPr>
          <a:r>
            <a:rPr lang="en-US" sz="2400" kern="1200" dirty="0"/>
            <a:t>Relatively small</a:t>
          </a:r>
        </a:p>
      </dsp:txBody>
      <dsp:txXfrm>
        <a:off x="3382" y="937824"/>
        <a:ext cx="3297589" cy="3872508"/>
      </dsp:txXfrm>
    </dsp:sp>
    <dsp:sp modelId="{2D11A1D1-2DEC-434F-92F2-C9E2FAEF86F3}">
      <dsp:nvSpPr>
        <dsp:cNvPr id="0" name=""/>
        <dsp:cNvSpPr/>
      </dsp:nvSpPr>
      <dsp:spPr>
        <a:xfrm>
          <a:off x="3762634" y="246624"/>
          <a:ext cx="3297589" cy="691200"/>
        </a:xfrm>
        <a:prstGeom prst="rect">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Deep Web </a:t>
          </a:r>
        </a:p>
      </dsp:txBody>
      <dsp:txXfrm>
        <a:off x="3762634" y="246624"/>
        <a:ext cx="3297589" cy="691200"/>
      </dsp:txXfrm>
    </dsp:sp>
    <dsp:sp modelId="{4F8B339B-5EE9-461F-A4EF-46E17FA60F7D}">
      <dsp:nvSpPr>
        <dsp:cNvPr id="0" name=""/>
        <dsp:cNvSpPr/>
      </dsp:nvSpPr>
      <dsp:spPr>
        <a:xfrm>
          <a:off x="3762634" y="937824"/>
          <a:ext cx="3297589" cy="3872508"/>
        </a:xfrm>
        <a:prstGeom prst="rect">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Accessible by password, encryption, or through gateway software</a:t>
          </a:r>
          <a:endParaRPr lang="en-US" sz="2400" kern="1200" dirty="0"/>
        </a:p>
        <a:p>
          <a:pPr marL="228600" lvl="1" indent="-228600" algn="l" defTabSz="1066800">
            <a:lnSpc>
              <a:spcPct val="90000"/>
            </a:lnSpc>
            <a:spcBef>
              <a:spcPct val="0"/>
            </a:spcBef>
            <a:spcAft>
              <a:spcPct val="15000"/>
            </a:spcAft>
            <a:buChar char="•"/>
          </a:pPr>
          <a:r>
            <a:rPr lang="en-US" sz="2400" kern="1200" dirty="0"/>
            <a:t>Not indexed for Search Engines</a:t>
          </a:r>
        </a:p>
        <a:p>
          <a:pPr marL="228600" lvl="1" indent="-228600" algn="l" defTabSz="1066800">
            <a:lnSpc>
              <a:spcPct val="90000"/>
            </a:lnSpc>
            <a:spcBef>
              <a:spcPct val="0"/>
            </a:spcBef>
            <a:spcAft>
              <a:spcPct val="15000"/>
            </a:spcAft>
            <a:buChar char="•"/>
          </a:pPr>
          <a:r>
            <a:rPr lang="en-US" sz="2400" kern="1200" dirty="0"/>
            <a:t>Little illegal activity outside of Dark Web</a:t>
          </a:r>
        </a:p>
        <a:p>
          <a:pPr marL="228600" lvl="1" indent="-228600" algn="l" defTabSz="1066800">
            <a:lnSpc>
              <a:spcPct val="90000"/>
            </a:lnSpc>
            <a:spcBef>
              <a:spcPct val="0"/>
            </a:spcBef>
            <a:spcAft>
              <a:spcPct val="15000"/>
            </a:spcAft>
            <a:buChar char="•"/>
          </a:pPr>
          <a:r>
            <a:rPr lang="en-US" sz="2400" kern="1200" dirty="0"/>
            <a:t>Huge in size and growing exponentially</a:t>
          </a:r>
        </a:p>
      </dsp:txBody>
      <dsp:txXfrm>
        <a:off x="3762634" y="937824"/>
        <a:ext cx="3297589" cy="3872508"/>
      </dsp:txXfrm>
    </dsp:sp>
    <dsp:sp modelId="{DB4C45B8-FF87-4C91-8174-3E7CA930295F}">
      <dsp:nvSpPr>
        <dsp:cNvPr id="0" name=""/>
        <dsp:cNvSpPr/>
      </dsp:nvSpPr>
      <dsp:spPr>
        <a:xfrm>
          <a:off x="7521886" y="246624"/>
          <a:ext cx="3297589" cy="691200"/>
        </a:xfrm>
        <a:prstGeom prst="rect">
          <a:avLst/>
        </a:prstGeom>
        <a:solidFill>
          <a:schemeClr val="tx1"/>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Dark Web</a:t>
          </a:r>
        </a:p>
      </dsp:txBody>
      <dsp:txXfrm>
        <a:off x="7521886" y="246624"/>
        <a:ext cx="3297589" cy="691200"/>
      </dsp:txXfrm>
    </dsp:sp>
    <dsp:sp modelId="{8F5831AA-61E8-4916-BCDF-621EA45F37B0}">
      <dsp:nvSpPr>
        <dsp:cNvPr id="0" name=""/>
        <dsp:cNvSpPr/>
      </dsp:nvSpPr>
      <dsp:spPr>
        <a:xfrm>
          <a:off x="7521886" y="937824"/>
          <a:ext cx="3297589" cy="3872508"/>
        </a:xfrm>
        <a:prstGeom prst="rect">
          <a:avLst/>
        </a:prstGeom>
        <a:solidFill>
          <a:schemeClr val="bg1">
            <a:lumMod val="85000"/>
            <a:alpha val="9000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Restricted to special browsers</a:t>
          </a:r>
          <a:endParaRPr lang="en-US" sz="2400" kern="1200" dirty="0"/>
        </a:p>
        <a:p>
          <a:pPr marL="228600" lvl="1" indent="-228600" algn="l" defTabSz="1066800">
            <a:lnSpc>
              <a:spcPct val="90000"/>
            </a:lnSpc>
            <a:spcBef>
              <a:spcPct val="0"/>
            </a:spcBef>
            <a:spcAft>
              <a:spcPct val="15000"/>
            </a:spcAft>
            <a:buChar char="•"/>
          </a:pPr>
          <a:r>
            <a:rPr lang="en-US" sz="2400" kern="1200" dirty="0"/>
            <a:t>Not indexed for Search Engines</a:t>
          </a:r>
        </a:p>
        <a:p>
          <a:pPr marL="228600" lvl="1" indent="-228600" algn="l" defTabSz="1066800">
            <a:lnSpc>
              <a:spcPct val="90000"/>
            </a:lnSpc>
            <a:spcBef>
              <a:spcPct val="0"/>
            </a:spcBef>
            <a:spcAft>
              <a:spcPct val="15000"/>
            </a:spcAft>
            <a:buChar char="•"/>
          </a:pPr>
          <a:r>
            <a:rPr lang="en-US" sz="2400" kern="1200" dirty="0"/>
            <a:t>Large scale illegal activity</a:t>
          </a:r>
        </a:p>
        <a:p>
          <a:pPr marL="228600" lvl="1" indent="-228600" algn="l" defTabSz="1066800">
            <a:lnSpc>
              <a:spcPct val="90000"/>
            </a:lnSpc>
            <a:spcBef>
              <a:spcPct val="0"/>
            </a:spcBef>
            <a:spcAft>
              <a:spcPct val="15000"/>
            </a:spcAft>
            <a:buChar char="•"/>
          </a:pPr>
          <a:r>
            <a:rPr lang="en-US" sz="2400" kern="1200" dirty="0"/>
            <a:t>Unmeasurable due to nature</a:t>
          </a:r>
        </a:p>
      </dsp:txBody>
      <dsp:txXfrm>
        <a:off x="7521886" y="937824"/>
        <a:ext cx="3297589" cy="38725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6/9/2021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torproject.org/download/"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a:extLst>
              <a:ext uri="{FF2B5EF4-FFF2-40B4-BE49-F238E27FC236}">
                <a16:creationId xmlns:a16="http://schemas.microsoft.com/office/drawing/2014/main" id="{51B77D8A-771E-4482-9E1D-28E45501AEC7}"/>
              </a:ext>
            </a:extLst>
          </p:cNvPr>
          <p:cNvGraphicFramePr>
            <a:graphicFrameLocks noGrp="1"/>
          </p:cNvGraphicFramePr>
          <p:nvPr>
            <p:ph idx="1"/>
            <p:extLst>
              <p:ext uri="{D42A27DB-BD31-4B8C-83A1-F6EECF244321}">
                <p14:modId xmlns:p14="http://schemas.microsoft.com/office/powerpoint/2010/main" val="1367507171"/>
              </p:ext>
            </p:extLst>
          </p:nvPr>
        </p:nvGraphicFramePr>
        <p:xfrm>
          <a:off x="680884" y="645753"/>
          <a:ext cx="10822858" cy="5056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925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33" name="Rectangle 70">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181C64">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F39E304-7267-4651-AD30-F9120E988E7D}"/>
              </a:ext>
            </a:extLst>
          </p:cNvPr>
          <p:cNvSpPr>
            <a:spLocks noGrp="1"/>
          </p:cNvSpPr>
          <p:nvPr>
            <p:ph type="title"/>
          </p:nvPr>
        </p:nvSpPr>
        <p:spPr>
          <a:xfrm>
            <a:off x="5141495" y="1179095"/>
            <a:ext cx="5956353" cy="3404488"/>
          </a:xfrm>
        </p:spPr>
        <p:txBody>
          <a:bodyPr vert="horz" lIns="91440" tIns="45720" rIns="91440" bIns="45720" rtlCol="0" anchor="b">
            <a:normAutofit/>
          </a:bodyPr>
          <a:lstStyle/>
          <a:p>
            <a:r>
              <a:rPr lang="en-US" sz="4800" dirty="0">
                <a:solidFill>
                  <a:srgbClr val="FFFFFF"/>
                </a:solidFill>
                <a:latin typeface="+mj-lt"/>
              </a:rPr>
              <a:t>Dark Web</a:t>
            </a:r>
          </a:p>
        </p:txBody>
      </p:sp>
      <p:cxnSp>
        <p:nvCxnSpPr>
          <p:cNvPr id="1034" name="Straight Connector 72">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descr="Entenda qual é a diferença entre Surface Web, Deep Web e Dark Web">
            <a:extLst>
              <a:ext uri="{FF2B5EF4-FFF2-40B4-BE49-F238E27FC236}">
                <a16:creationId xmlns:a16="http://schemas.microsoft.com/office/drawing/2014/main" id="{F3E9CE70-AE6E-41B5-876E-69165CC35F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 r="292" b="2"/>
          <a:stretch/>
        </p:blipFill>
        <p:spPr bwMode="auto">
          <a:xfrm>
            <a:off x="475488" y="476777"/>
            <a:ext cx="3864383" cy="592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8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CDD0F1-097E-4A63-A3F0-3A3715C5E551}"/>
              </a:ext>
            </a:extLst>
          </p:cNvPr>
          <p:cNvSpPr>
            <a:spLocks noGrp="1"/>
          </p:cNvSpPr>
          <p:nvPr>
            <p:ph type="title"/>
          </p:nvPr>
        </p:nvSpPr>
        <p:spPr>
          <a:xfrm>
            <a:off x="206505" y="160593"/>
            <a:ext cx="5251316" cy="1040888"/>
          </a:xfrm>
        </p:spPr>
        <p:txBody>
          <a:bodyPr>
            <a:normAutofit/>
          </a:bodyPr>
          <a:lstStyle/>
          <a:p>
            <a:r>
              <a:rPr lang="en-US" sz="6000" dirty="0"/>
              <a:t>Dark Web</a:t>
            </a:r>
          </a:p>
        </p:txBody>
      </p:sp>
      <p:sp>
        <p:nvSpPr>
          <p:cNvPr id="3" name="Espaço Reservado para Conteúdo 2">
            <a:extLst>
              <a:ext uri="{FF2B5EF4-FFF2-40B4-BE49-F238E27FC236}">
                <a16:creationId xmlns:a16="http://schemas.microsoft.com/office/drawing/2014/main" id="{A61580DA-8ED4-4860-93E1-6C67889321D9}"/>
              </a:ext>
            </a:extLst>
          </p:cNvPr>
          <p:cNvSpPr>
            <a:spLocks noGrp="1"/>
          </p:cNvSpPr>
          <p:nvPr>
            <p:ph idx="1"/>
          </p:nvPr>
        </p:nvSpPr>
        <p:spPr>
          <a:xfrm>
            <a:off x="299720" y="1098355"/>
            <a:ext cx="6751320" cy="5599052"/>
          </a:xfrm>
        </p:spPr>
        <p:txBody>
          <a:bodyPr>
            <a:normAutofit/>
          </a:bodyPr>
          <a:lstStyle/>
          <a:p>
            <a:pPr algn="just">
              <a:lnSpc>
                <a:spcPct val="100000"/>
              </a:lnSpc>
            </a:pPr>
            <a:r>
              <a:rPr lang="en-US" sz="2400" dirty="0"/>
              <a:t>The Dark Web, also known as Darknet websites, are accessible only through networks such as Tor ("The Onion Routing" project) that are created specifically for the Dark Web,</a:t>
            </a:r>
          </a:p>
          <a:p>
            <a:pPr algn="just">
              <a:lnSpc>
                <a:spcPct val="100000"/>
              </a:lnSpc>
            </a:pPr>
            <a:r>
              <a:rPr lang="en-US" sz="2400" dirty="0"/>
              <a:t>Tor browser and Tor-accessible sites are widely used among the </a:t>
            </a:r>
            <a:r>
              <a:rPr lang="en-US" sz="2400" b="1" dirty="0"/>
              <a:t>darknet users</a:t>
            </a:r>
            <a:r>
              <a:rPr lang="en-US" sz="2400" dirty="0"/>
              <a:t> and can be identified by the </a:t>
            </a:r>
            <a:r>
              <a:rPr lang="en-US" sz="2400" b="1" dirty="0"/>
              <a:t>domain ".onion"</a:t>
            </a:r>
            <a:r>
              <a:rPr lang="en-US" sz="2400" dirty="0"/>
              <a:t>. </a:t>
            </a:r>
          </a:p>
          <a:p>
            <a:pPr algn="just">
              <a:lnSpc>
                <a:spcPct val="100000"/>
              </a:lnSpc>
            </a:pPr>
            <a:r>
              <a:rPr lang="en-US" sz="2400" dirty="0"/>
              <a:t>Tor browsers create </a:t>
            </a:r>
            <a:r>
              <a:rPr lang="en-US" sz="2400" b="1" dirty="0"/>
              <a:t>encrypted entry points and pathways for the user</a:t>
            </a:r>
            <a:r>
              <a:rPr lang="en-US" sz="2400" dirty="0"/>
              <a:t>, allowing their Dark Web searches and actions to be anonymous.</a:t>
            </a:r>
          </a:p>
          <a:p>
            <a:pPr algn="just">
              <a:lnSpc>
                <a:spcPct val="100000"/>
              </a:lnSpc>
            </a:pPr>
            <a:r>
              <a:rPr lang="en-US" sz="2400" b="1" dirty="0"/>
              <a:t>Identities and locations of darknet users stay anonymous</a:t>
            </a:r>
            <a:r>
              <a:rPr lang="en-US" sz="2400" dirty="0"/>
              <a:t> and cannot be tracked due to the layered encryption system. </a:t>
            </a:r>
          </a:p>
        </p:txBody>
      </p:sp>
      <p:pic>
        <p:nvPicPr>
          <p:cNvPr id="6146" name="Picture 2">
            <a:extLst>
              <a:ext uri="{FF2B5EF4-FFF2-40B4-BE49-F238E27FC236}">
                <a16:creationId xmlns:a16="http://schemas.microsoft.com/office/drawing/2014/main" id="{500C4BE7-215D-429B-BF40-583C00B03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73" r="21816"/>
          <a:stretch/>
        </p:blipFill>
        <p:spPr bwMode="auto">
          <a:xfrm>
            <a:off x="7051040" y="10"/>
            <a:ext cx="514096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rgbClr val="FFFFFF">
              <a:shade val="85000"/>
            </a:srgbClr>
          </a:solidFill>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9864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0728E-D293-4A20-BE99-B117FDD4F8A1}"/>
              </a:ext>
            </a:extLst>
          </p:cNvPr>
          <p:cNvSpPr>
            <a:spLocks noGrp="1"/>
          </p:cNvSpPr>
          <p:nvPr>
            <p:ph type="title"/>
          </p:nvPr>
        </p:nvSpPr>
        <p:spPr>
          <a:xfrm>
            <a:off x="944667" y="838983"/>
            <a:ext cx="10515600" cy="1325563"/>
          </a:xfrm>
        </p:spPr>
        <p:txBody>
          <a:bodyPr>
            <a:normAutofit/>
          </a:bodyPr>
          <a:lstStyle/>
          <a:p>
            <a:r>
              <a:rPr lang="en-US" sz="5400" dirty="0"/>
              <a:t>Dark Web Anonymity</a:t>
            </a:r>
          </a:p>
        </p:txBody>
      </p:sp>
      <p:sp>
        <p:nvSpPr>
          <p:cNvPr id="3" name="Espaço Reservado para Conteúdo 2">
            <a:extLst>
              <a:ext uri="{FF2B5EF4-FFF2-40B4-BE49-F238E27FC236}">
                <a16:creationId xmlns:a16="http://schemas.microsoft.com/office/drawing/2014/main" id="{13702CBF-90A7-4397-84F2-4BE4A80C282D}"/>
              </a:ext>
            </a:extLst>
          </p:cNvPr>
          <p:cNvSpPr>
            <a:spLocks noGrp="1"/>
          </p:cNvSpPr>
          <p:nvPr>
            <p:ph idx="1"/>
          </p:nvPr>
        </p:nvSpPr>
        <p:spPr>
          <a:xfrm>
            <a:off x="944667" y="2458062"/>
            <a:ext cx="9959307" cy="3067665"/>
          </a:xfrm>
        </p:spPr>
        <p:txBody>
          <a:bodyPr>
            <a:normAutofit fontScale="92500" lnSpcReduction="10000"/>
          </a:bodyPr>
          <a:lstStyle/>
          <a:p>
            <a:r>
              <a:rPr lang="en-US" dirty="0"/>
              <a:t>This anonymity also creates a forum for illegal activity which is what the Dark Web is most associated with. </a:t>
            </a:r>
          </a:p>
          <a:p>
            <a:r>
              <a:rPr lang="en-US" dirty="0"/>
              <a:t>Authorities have reported the trade of child pornography, drug related crime, illegal financing of pornography relating to children, violence, and animals; as terrorism.</a:t>
            </a:r>
          </a:p>
          <a:p>
            <a:r>
              <a:rPr lang="en-US" dirty="0"/>
              <a:t>A Dark Web market-place, also known as a crypto-market, operates by selling illegal goods such as drugs, weapons, and financial fraud related products and information</a:t>
            </a:r>
          </a:p>
        </p:txBody>
      </p:sp>
      <p:pic>
        <p:nvPicPr>
          <p:cNvPr id="7170" name="Picture 2" descr="5 Worst Dark Web Criminal Cases | Offenders Caught">
            <a:extLst>
              <a:ext uri="{FF2B5EF4-FFF2-40B4-BE49-F238E27FC236}">
                <a16:creationId xmlns:a16="http://schemas.microsoft.com/office/drawing/2014/main" id="{E7D90E5A-2FCB-42C9-B5C4-98D8798F0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5837" y="260148"/>
            <a:ext cx="3159309" cy="17751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19310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89743-C298-4534-ADAE-90B59633B510}"/>
              </a:ext>
            </a:extLst>
          </p:cNvPr>
          <p:cNvSpPr>
            <a:spLocks noGrp="1"/>
          </p:cNvSpPr>
          <p:nvPr>
            <p:ph type="title"/>
          </p:nvPr>
        </p:nvSpPr>
        <p:spPr>
          <a:xfrm>
            <a:off x="346587" y="358878"/>
            <a:ext cx="10515600" cy="762293"/>
          </a:xfrm>
        </p:spPr>
        <p:txBody>
          <a:bodyPr/>
          <a:lstStyle/>
          <a:p>
            <a:r>
              <a:rPr lang="en-US" dirty="0"/>
              <a:t>Silk Road</a:t>
            </a:r>
          </a:p>
        </p:txBody>
      </p:sp>
      <p:sp>
        <p:nvSpPr>
          <p:cNvPr id="3" name="Espaço Reservado para Conteúdo 2">
            <a:extLst>
              <a:ext uri="{FF2B5EF4-FFF2-40B4-BE49-F238E27FC236}">
                <a16:creationId xmlns:a16="http://schemas.microsoft.com/office/drawing/2014/main" id="{0622626F-1004-47C7-9E84-A866FE889B74}"/>
              </a:ext>
            </a:extLst>
          </p:cNvPr>
          <p:cNvSpPr>
            <a:spLocks noGrp="1"/>
          </p:cNvSpPr>
          <p:nvPr>
            <p:ph idx="1"/>
          </p:nvPr>
        </p:nvSpPr>
        <p:spPr>
          <a:xfrm>
            <a:off x="462116" y="1272984"/>
            <a:ext cx="5230761" cy="4463845"/>
          </a:xfrm>
        </p:spPr>
        <p:txBody>
          <a:bodyPr>
            <a:normAutofit/>
          </a:bodyPr>
          <a:lstStyle/>
          <a:p>
            <a:r>
              <a:rPr lang="en-US" sz="3200" dirty="0"/>
              <a:t>Silk Road was an online black market and the first modern darknet market, best known as a platform for selling illegal drugs. </a:t>
            </a:r>
          </a:p>
          <a:p>
            <a:r>
              <a:rPr lang="en-US" sz="3200" dirty="0"/>
              <a:t>The website was launched in February 2011; development had begun six months prior.</a:t>
            </a:r>
          </a:p>
        </p:txBody>
      </p:sp>
      <p:pic>
        <p:nvPicPr>
          <p:cNvPr id="8194" name="Picture 2" descr="Fundador da Silk Road, mercado negro na deep web, cumprirá prisão perpétua  - TecMundo">
            <a:extLst>
              <a:ext uri="{FF2B5EF4-FFF2-40B4-BE49-F238E27FC236}">
                <a16:creationId xmlns:a16="http://schemas.microsoft.com/office/drawing/2014/main" id="{3BC6AAF0-470E-43E3-ADD1-3D5CB5A25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7202" y="0"/>
            <a:ext cx="5944688" cy="436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386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89743-C298-4534-ADAE-90B59633B510}"/>
              </a:ext>
            </a:extLst>
          </p:cNvPr>
          <p:cNvSpPr>
            <a:spLocks noGrp="1"/>
          </p:cNvSpPr>
          <p:nvPr>
            <p:ph type="title"/>
          </p:nvPr>
        </p:nvSpPr>
        <p:spPr>
          <a:xfrm>
            <a:off x="179439" y="1941577"/>
            <a:ext cx="10515600" cy="762293"/>
          </a:xfrm>
        </p:spPr>
        <p:txBody>
          <a:bodyPr/>
          <a:lstStyle/>
          <a:p>
            <a:r>
              <a:rPr lang="en-US" dirty="0"/>
              <a:t>Silk Road</a:t>
            </a:r>
          </a:p>
        </p:txBody>
      </p:sp>
      <p:pic>
        <p:nvPicPr>
          <p:cNvPr id="10242" name="Picture 2">
            <a:extLst>
              <a:ext uri="{FF2B5EF4-FFF2-40B4-BE49-F238E27FC236}">
                <a16:creationId xmlns:a16="http://schemas.microsoft.com/office/drawing/2014/main" id="{467B58A7-B527-4279-A9D9-5608280AE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329" y="0"/>
            <a:ext cx="8042787" cy="603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877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89743-C298-4534-ADAE-90B59633B510}"/>
              </a:ext>
            </a:extLst>
          </p:cNvPr>
          <p:cNvSpPr>
            <a:spLocks noGrp="1"/>
          </p:cNvSpPr>
          <p:nvPr>
            <p:ph type="title"/>
          </p:nvPr>
        </p:nvSpPr>
        <p:spPr>
          <a:xfrm>
            <a:off x="346587" y="378248"/>
            <a:ext cx="10515600" cy="762293"/>
          </a:xfrm>
        </p:spPr>
        <p:txBody>
          <a:bodyPr/>
          <a:lstStyle/>
          <a:p>
            <a:r>
              <a:rPr lang="en-US" dirty="0"/>
              <a:t>Silk Road</a:t>
            </a:r>
          </a:p>
        </p:txBody>
      </p:sp>
      <p:sp>
        <p:nvSpPr>
          <p:cNvPr id="3" name="Espaço Reservado para Conteúdo 2">
            <a:extLst>
              <a:ext uri="{FF2B5EF4-FFF2-40B4-BE49-F238E27FC236}">
                <a16:creationId xmlns:a16="http://schemas.microsoft.com/office/drawing/2014/main" id="{0622626F-1004-47C7-9E84-A866FE889B74}"/>
              </a:ext>
            </a:extLst>
          </p:cNvPr>
          <p:cNvSpPr>
            <a:spLocks noGrp="1"/>
          </p:cNvSpPr>
          <p:nvPr>
            <p:ph idx="1"/>
          </p:nvPr>
        </p:nvSpPr>
        <p:spPr>
          <a:xfrm>
            <a:off x="556751" y="1415845"/>
            <a:ext cx="9193162" cy="4513006"/>
          </a:xfrm>
        </p:spPr>
        <p:txBody>
          <a:bodyPr>
            <a:normAutofit lnSpcReduction="10000"/>
          </a:bodyPr>
          <a:lstStyle/>
          <a:p>
            <a:r>
              <a:rPr lang="en-US" sz="2400" dirty="0"/>
              <a:t>In October 2013, the FBI shut down the website and arrested Ross Ulbricht under charges of being the site's pseudonymous founder "Dread Pirate Roberts".</a:t>
            </a:r>
          </a:p>
          <a:p>
            <a:r>
              <a:rPr lang="en-US" sz="2400" dirty="0"/>
              <a:t>On 6 November 2013, Silk Road 2.0 came online, run by former administrators of Silk Road.</a:t>
            </a:r>
          </a:p>
          <a:p>
            <a:r>
              <a:rPr lang="en-US" sz="2400" dirty="0"/>
              <a:t>It was also shut down, and the alleged operator was arrested on 6 November 2014 as part of the so-called "Operation Onymous".</a:t>
            </a:r>
          </a:p>
          <a:p>
            <a:r>
              <a:rPr lang="en-US" sz="2400" dirty="0"/>
              <a:t>Ulbricht was convicted of seven charges related to Silk Road in the U.S. Federal Court in Manhattan and was sentenced to life in prison without possibility of parole. </a:t>
            </a:r>
          </a:p>
          <a:p>
            <a:r>
              <a:rPr lang="en-US" sz="2400" dirty="0"/>
              <a:t>In November 2020, the United States government seized more than $1 billion worth of bitcoin connected to Silk Road</a:t>
            </a:r>
          </a:p>
        </p:txBody>
      </p:sp>
      <p:pic>
        <p:nvPicPr>
          <p:cNvPr id="9218" name="Picture 2">
            <a:extLst>
              <a:ext uri="{FF2B5EF4-FFF2-40B4-BE49-F238E27FC236}">
                <a16:creationId xmlns:a16="http://schemas.microsoft.com/office/drawing/2014/main" id="{0970495A-831F-495A-80CF-B6B59D980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9913" y="285750"/>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556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33" name="Rectangle 70">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181C64">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F39E304-7267-4651-AD30-F9120E988E7D}"/>
              </a:ext>
            </a:extLst>
          </p:cNvPr>
          <p:cNvSpPr>
            <a:spLocks noGrp="1"/>
          </p:cNvSpPr>
          <p:nvPr>
            <p:ph type="title"/>
          </p:nvPr>
        </p:nvSpPr>
        <p:spPr>
          <a:xfrm>
            <a:off x="5141495" y="1179095"/>
            <a:ext cx="5956353" cy="3404488"/>
          </a:xfrm>
        </p:spPr>
        <p:txBody>
          <a:bodyPr vert="horz" lIns="91440" tIns="45720" rIns="91440" bIns="45720" rtlCol="0" anchor="b">
            <a:normAutofit/>
          </a:bodyPr>
          <a:lstStyle/>
          <a:p>
            <a:r>
              <a:rPr lang="en-US" sz="4800" dirty="0">
                <a:solidFill>
                  <a:srgbClr val="FFFFFF"/>
                </a:solidFill>
                <a:latin typeface="+mj-lt"/>
              </a:rPr>
              <a:t>Tor</a:t>
            </a:r>
          </a:p>
        </p:txBody>
      </p:sp>
      <p:cxnSp>
        <p:nvCxnSpPr>
          <p:cNvPr id="1034" name="Straight Connector 72">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descr="Entenda qual é a diferença entre Surface Web, Deep Web e Dark Web">
            <a:extLst>
              <a:ext uri="{FF2B5EF4-FFF2-40B4-BE49-F238E27FC236}">
                <a16:creationId xmlns:a16="http://schemas.microsoft.com/office/drawing/2014/main" id="{F3E9CE70-AE6E-41B5-876E-69165CC35F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 r="292" b="2"/>
          <a:stretch/>
        </p:blipFill>
        <p:spPr bwMode="auto">
          <a:xfrm>
            <a:off x="475488" y="476777"/>
            <a:ext cx="3864383" cy="592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448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BF53BF-0C6E-4843-B163-AD4556CA9BF8}"/>
              </a:ext>
            </a:extLst>
          </p:cNvPr>
          <p:cNvSpPr>
            <a:spLocks noGrp="1"/>
          </p:cNvSpPr>
          <p:nvPr>
            <p:ph type="title"/>
          </p:nvPr>
        </p:nvSpPr>
        <p:spPr>
          <a:xfrm>
            <a:off x="488950" y="138983"/>
            <a:ext cx="5251316" cy="1464865"/>
          </a:xfrm>
        </p:spPr>
        <p:txBody>
          <a:bodyPr>
            <a:normAutofit/>
          </a:bodyPr>
          <a:lstStyle/>
          <a:p>
            <a:r>
              <a:rPr lang="en-US" sz="5400" dirty="0"/>
              <a:t>What is Tor?</a:t>
            </a:r>
          </a:p>
        </p:txBody>
      </p:sp>
      <p:sp>
        <p:nvSpPr>
          <p:cNvPr id="3" name="Espaço Reservado para Conteúdo 2">
            <a:extLst>
              <a:ext uri="{FF2B5EF4-FFF2-40B4-BE49-F238E27FC236}">
                <a16:creationId xmlns:a16="http://schemas.microsoft.com/office/drawing/2014/main" id="{5376FC91-E106-4C9F-B243-E227DD0A236A}"/>
              </a:ext>
            </a:extLst>
          </p:cNvPr>
          <p:cNvSpPr>
            <a:spLocks noGrp="1"/>
          </p:cNvSpPr>
          <p:nvPr>
            <p:ph idx="1"/>
          </p:nvPr>
        </p:nvSpPr>
        <p:spPr>
          <a:xfrm>
            <a:off x="507857" y="1509608"/>
            <a:ext cx="5476884" cy="3744544"/>
          </a:xfrm>
        </p:spPr>
        <p:txBody>
          <a:bodyPr>
            <a:normAutofit fontScale="92500" lnSpcReduction="10000"/>
          </a:bodyPr>
          <a:lstStyle/>
          <a:p>
            <a:pPr>
              <a:lnSpc>
                <a:spcPct val="100000"/>
              </a:lnSpc>
            </a:pPr>
            <a:r>
              <a:rPr lang="en-US" dirty="0"/>
              <a:t>The Tor Browser is a web </a:t>
            </a:r>
            <a:r>
              <a:rPr lang="en-US" dirty="0" err="1"/>
              <a:t>broswer</a:t>
            </a:r>
            <a:r>
              <a:rPr lang="en-US" dirty="0"/>
              <a:t> that anonymizes your web traffic using the Tor network, making it easy to protect your identity online.</a:t>
            </a:r>
          </a:p>
          <a:p>
            <a:pPr>
              <a:lnSpc>
                <a:spcPct val="100000"/>
              </a:lnSpc>
            </a:pPr>
            <a:r>
              <a:rPr lang="en-US" dirty="0"/>
              <a:t>Tor Browser is available for Linux, Mac,  Windows, and Android. </a:t>
            </a:r>
          </a:p>
          <a:p>
            <a:pPr>
              <a:lnSpc>
                <a:spcPct val="100000"/>
              </a:lnSpc>
            </a:pPr>
            <a:r>
              <a:rPr lang="en-US" dirty="0"/>
              <a:t>If you're iOS users can grab </a:t>
            </a:r>
            <a:r>
              <a:rPr lang="en-US" dirty="0" err="1"/>
              <a:t>OnionBrowser</a:t>
            </a:r>
            <a:r>
              <a:rPr lang="en-US" dirty="0"/>
              <a:t> from the Apple App Store.</a:t>
            </a:r>
          </a:p>
        </p:txBody>
      </p:sp>
      <p:pic>
        <p:nvPicPr>
          <p:cNvPr id="5" name="Imagem 4">
            <a:extLst>
              <a:ext uri="{FF2B5EF4-FFF2-40B4-BE49-F238E27FC236}">
                <a16:creationId xmlns:a16="http://schemas.microsoft.com/office/drawing/2014/main" id="{12BC9D05-7C80-4E12-91A3-882ABD322C7C}"/>
              </a:ext>
            </a:extLst>
          </p:cNvPr>
          <p:cNvPicPr>
            <a:picLocks noChangeAspect="1"/>
          </p:cNvPicPr>
          <p:nvPr/>
        </p:nvPicPr>
        <p:blipFill rotWithShape="1">
          <a:blip r:embed="rId2"/>
          <a:srcRect l="32017" r="2146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5" name="CaixaDeTexto 14">
            <a:extLst>
              <a:ext uri="{FF2B5EF4-FFF2-40B4-BE49-F238E27FC236}">
                <a16:creationId xmlns:a16="http://schemas.microsoft.com/office/drawing/2014/main" id="{14243192-4C92-4499-B96B-623B00041AFA}"/>
              </a:ext>
            </a:extLst>
          </p:cNvPr>
          <p:cNvSpPr txBox="1"/>
          <p:nvPr/>
        </p:nvSpPr>
        <p:spPr>
          <a:xfrm>
            <a:off x="1209369" y="5625479"/>
            <a:ext cx="6096000" cy="400110"/>
          </a:xfrm>
          <a:prstGeom prst="rect">
            <a:avLst/>
          </a:prstGeom>
          <a:noFill/>
        </p:spPr>
        <p:txBody>
          <a:bodyPr wrap="square">
            <a:spAutoFit/>
          </a:bodyPr>
          <a:lstStyle/>
          <a:p>
            <a:r>
              <a:rPr lang="en-US" sz="2000" dirty="0">
                <a:hlinkClick r:id="rId3"/>
              </a:rPr>
              <a:t>https://www.torproject.org/download/</a:t>
            </a:r>
            <a:r>
              <a:rPr lang="en-US" sz="2000" dirty="0"/>
              <a:t> </a:t>
            </a:r>
          </a:p>
        </p:txBody>
      </p:sp>
    </p:spTree>
    <p:extLst>
      <p:ext uri="{BB962C8B-B14F-4D97-AF65-F5344CB8AC3E}">
        <p14:creationId xmlns:p14="http://schemas.microsoft.com/office/powerpoint/2010/main" val="1680177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3DD4E5-0BCF-482E-93E0-4D34AFC881C5}"/>
              </a:ext>
            </a:extLst>
          </p:cNvPr>
          <p:cNvSpPr>
            <a:spLocks noGrp="1"/>
          </p:cNvSpPr>
          <p:nvPr>
            <p:ph type="title"/>
          </p:nvPr>
        </p:nvSpPr>
        <p:spPr>
          <a:xfrm>
            <a:off x="206505" y="365125"/>
            <a:ext cx="5251316" cy="1011391"/>
          </a:xfrm>
        </p:spPr>
        <p:txBody>
          <a:bodyPr>
            <a:normAutofit/>
          </a:bodyPr>
          <a:lstStyle/>
          <a:p>
            <a:r>
              <a:rPr lang="en-US" dirty="0"/>
              <a:t>How does Tor work?</a:t>
            </a:r>
          </a:p>
        </p:txBody>
      </p:sp>
      <p:sp>
        <p:nvSpPr>
          <p:cNvPr id="3" name="Espaço Reservado para Conteúdo 2">
            <a:extLst>
              <a:ext uri="{FF2B5EF4-FFF2-40B4-BE49-F238E27FC236}">
                <a16:creationId xmlns:a16="http://schemas.microsoft.com/office/drawing/2014/main" id="{1FAEB2AA-6931-4D4B-8BB3-46C008357876}"/>
              </a:ext>
            </a:extLst>
          </p:cNvPr>
          <p:cNvSpPr>
            <a:spLocks noGrp="1"/>
          </p:cNvSpPr>
          <p:nvPr>
            <p:ph idx="1"/>
          </p:nvPr>
        </p:nvSpPr>
        <p:spPr>
          <a:xfrm>
            <a:off x="356309" y="1288025"/>
            <a:ext cx="5869858" cy="5329084"/>
          </a:xfrm>
        </p:spPr>
        <p:txBody>
          <a:bodyPr>
            <a:normAutofit/>
          </a:bodyPr>
          <a:lstStyle/>
          <a:p>
            <a:pPr algn="just">
              <a:lnSpc>
                <a:spcPct val="100000"/>
              </a:lnSpc>
            </a:pPr>
            <a:r>
              <a:rPr lang="en-US" sz="3200"/>
              <a:t>Tor consists of </a:t>
            </a:r>
            <a:r>
              <a:rPr lang="en-US" sz="3200" b="1"/>
              <a:t>a three-layer proxy</a:t>
            </a:r>
            <a:r>
              <a:rPr lang="en-US" sz="3200"/>
              <a:t> (like layers of an onion). </a:t>
            </a:r>
          </a:p>
          <a:p>
            <a:pPr algn="just">
              <a:lnSpc>
                <a:spcPct val="100000"/>
              </a:lnSpc>
            </a:pPr>
            <a:r>
              <a:rPr lang="en-US" sz="3200"/>
              <a:t>Tor Browser connects at random to one of the publicly listed </a:t>
            </a:r>
            <a:r>
              <a:rPr lang="en-US" sz="3200" b="1"/>
              <a:t>entry nodes</a:t>
            </a:r>
            <a:r>
              <a:rPr lang="en-US" sz="3200"/>
              <a:t>, bounces that traffic through a randomly selected middle relay, and finally spits out your traffic through the third and final exit node.</a:t>
            </a:r>
          </a:p>
        </p:txBody>
      </p:sp>
      <p:pic>
        <p:nvPicPr>
          <p:cNvPr id="11268" name="Picture 4">
            <a:extLst>
              <a:ext uri="{FF2B5EF4-FFF2-40B4-BE49-F238E27FC236}">
                <a16:creationId xmlns:a16="http://schemas.microsoft.com/office/drawing/2014/main" id="{FBE9BA6A-C302-4FB1-9896-CA862200AD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80" r="38815"/>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38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dirty="0">
                <a:latin typeface="+mn-lt"/>
                <a:cs typeface="Aharoni" panose="02010803020104030203" pitchFamily="2" charset="-79"/>
              </a:rPr>
              <a:t>5</a:t>
            </a:r>
            <a:r>
              <a:rPr lang="en-US" sz="4800" b="1" dirty="0">
                <a:solidFill>
                  <a:srgbClr val="002060"/>
                </a:solidFill>
                <a:latin typeface="Aharoni" panose="02010803020104030203" pitchFamily="2" charset="-79"/>
                <a:cs typeface="Aharoni" panose="02010803020104030203" pitchFamily="2" charset="-79"/>
              </a:rPr>
              <a:t> – System Security (VII)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1616030"/>
            <a:ext cx="6468969" cy="3453637"/>
          </a:xfrm>
        </p:spPr>
        <p:txBody>
          <a:bodyPr anchor="ctr">
            <a:normAutofit/>
          </a:bodyPr>
          <a:lstStyle/>
          <a:p>
            <a:pPr marL="457200" indent="-457200">
              <a:lnSpc>
                <a:spcPct val="100000"/>
              </a:lnSpc>
              <a:buFont typeface="+mj-lt"/>
              <a:buAutoNum type="alphaUcPeriod"/>
            </a:pPr>
            <a:r>
              <a:rPr lang="en-US" sz="3200" dirty="0"/>
              <a:t>What are Surface Web, Deep Web, and Dark Web?</a:t>
            </a:r>
          </a:p>
          <a:p>
            <a:pPr marL="457200" indent="-457200">
              <a:lnSpc>
                <a:spcPct val="100000"/>
              </a:lnSpc>
              <a:buFont typeface="+mj-lt"/>
              <a:buAutoNum type="alphaUcPeriod"/>
            </a:pPr>
            <a:r>
              <a:rPr lang="en-US" sz="3200" dirty="0"/>
              <a:t>Dark Web</a:t>
            </a:r>
          </a:p>
          <a:p>
            <a:pPr marL="457200" indent="-457200">
              <a:lnSpc>
                <a:spcPct val="100000"/>
              </a:lnSpc>
              <a:buFont typeface="+mj-lt"/>
              <a:buAutoNum type="alphaUcPeriod"/>
            </a:pPr>
            <a:r>
              <a:rPr lang="en-US" sz="3200" dirty="0"/>
              <a:t>Tor</a:t>
            </a:r>
          </a:p>
        </p:txBody>
      </p:sp>
    </p:spTree>
    <p:extLst>
      <p:ext uri="{BB962C8B-B14F-4D97-AF65-F5344CB8AC3E}">
        <p14:creationId xmlns:p14="http://schemas.microsoft.com/office/powerpoint/2010/main" val="102866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how tor works 1">
            <a:extLst>
              <a:ext uri="{FF2B5EF4-FFF2-40B4-BE49-F238E27FC236}">
                <a16:creationId xmlns:a16="http://schemas.microsoft.com/office/drawing/2014/main" id="{E73A5977-174E-4866-9E57-B553DE415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9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477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descr="tor 2">
            <a:extLst>
              <a:ext uri="{FF2B5EF4-FFF2-40B4-BE49-F238E27FC236}">
                <a16:creationId xmlns:a16="http://schemas.microsoft.com/office/drawing/2014/main" id="{196C0D6E-E2C9-4C87-A328-C8F7A0326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1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844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2" descr="tor 3">
            <a:extLst>
              <a:ext uri="{FF2B5EF4-FFF2-40B4-BE49-F238E27FC236}">
                <a16:creationId xmlns:a16="http://schemas.microsoft.com/office/drawing/2014/main" id="{7349AA4E-F82D-4ED3-B8DE-882A54CD1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056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DBA49-5681-4551-B467-34217D49ED92}"/>
              </a:ext>
            </a:extLst>
          </p:cNvPr>
          <p:cNvSpPr>
            <a:spLocks noGrp="1"/>
          </p:cNvSpPr>
          <p:nvPr>
            <p:ph type="title"/>
          </p:nvPr>
        </p:nvSpPr>
        <p:spPr>
          <a:xfrm>
            <a:off x="452120" y="196850"/>
            <a:ext cx="10515600" cy="1041644"/>
          </a:xfrm>
        </p:spPr>
        <p:txBody>
          <a:bodyPr/>
          <a:lstStyle/>
          <a:p>
            <a:r>
              <a:rPr lang="en-US" dirty="0"/>
              <a:t>Onion Routing</a:t>
            </a:r>
          </a:p>
        </p:txBody>
      </p:sp>
      <p:sp>
        <p:nvSpPr>
          <p:cNvPr id="3" name="Espaço Reservado para Conteúdo 2">
            <a:extLst>
              <a:ext uri="{FF2B5EF4-FFF2-40B4-BE49-F238E27FC236}">
                <a16:creationId xmlns:a16="http://schemas.microsoft.com/office/drawing/2014/main" id="{1A89A49E-A068-47AA-886A-1BA6206F2167}"/>
              </a:ext>
            </a:extLst>
          </p:cNvPr>
          <p:cNvSpPr>
            <a:spLocks noGrp="1"/>
          </p:cNvSpPr>
          <p:nvPr>
            <p:ph idx="1"/>
          </p:nvPr>
        </p:nvSpPr>
        <p:spPr>
          <a:xfrm>
            <a:off x="838200" y="1067843"/>
            <a:ext cx="10515600" cy="3625606"/>
          </a:xfrm>
        </p:spPr>
        <p:txBody>
          <a:bodyPr/>
          <a:lstStyle/>
          <a:p>
            <a:pPr algn="just">
              <a:lnSpc>
                <a:spcPct val="100000"/>
              </a:lnSpc>
            </a:pPr>
            <a:r>
              <a:rPr lang="en-US" dirty="0"/>
              <a:t>Onion Routing is a distributed overlay network designed to anonymize TCP-based applications like web browsing, secure shell and instant messaging.</a:t>
            </a:r>
          </a:p>
          <a:p>
            <a:pPr algn="just">
              <a:lnSpc>
                <a:spcPct val="100000"/>
              </a:lnSpc>
            </a:pPr>
            <a:r>
              <a:rPr lang="en-US" dirty="0"/>
              <a:t>Clients choose a </a:t>
            </a:r>
            <a:r>
              <a:rPr lang="en-US" b="1" u="sng" dirty="0"/>
              <a:t>path</a:t>
            </a:r>
            <a:r>
              <a:rPr lang="en-US" dirty="0"/>
              <a:t> through the network and </a:t>
            </a:r>
            <a:r>
              <a:rPr lang="en-US" b="1" dirty="0"/>
              <a:t>build a circuit</a:t>
            </a:r>
            <a:r>
              <a:rPr lang="en-US" dirty="0"/>
              <a:t> where each onion router in the path </a:t>
            </a:r>
            <a:r>
              <a:rPr lang="en-US" b="1" dirty="0"/>
              <a:t>knows the predecessor and the successor</a:t>
            </a:r>
            <a:r>
              <a:rPr lang="en-US" dirty="0"/>
              <a:t>, but no other nodes in the circuit. Paths and circuits are synonyms.</a:t>
            </a:r>
          </a:p>
        </p:txBody>
      </p:sp>
      <p:pic>
        <p:nvPicPr>
          <p:cNvPr id="14338" name="Picture 2">
            <a:extLst>
              <a:ext uri="{FF2B5EF4-FFF2-40B4-BE49-F238E27FC236}">
                <a16:creationId xmlns:a16="http://schemas.microsoft.com/office/drawing/2014/main" id="{91F0C4A1-9470-45A3-B10E-D581A11D4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516" y="3885045"/>
            <a:ext cx="8730758" cy="161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07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DBA49-5681-4551-B467-34217D49ED92}"/>
              </a:ext>
            </a:extLst>
          </p:cNvPr>
          <p:cNvSpPr>
            <a:spLocks noGrp="1"/>
          </p:cNvSpPr>
          <p:nvPr>
            <p:ph type="title"/>
          </p:nvPr>
        </p:nvSpPr>
        <p:spPr>
          <a:xfrm>
            <a:off x="180493" y="26199"/>
            <a:ext cx="10515600" cy="1041644"/>
          </a:xfrm>
        </p:spPr>
        <p:txBody>
          <a:bodyPr/>
          <a:lstStyle/>
          <a:p>
            <a:r>
              <a:rPr lang="en-US" dirty="0"/>
              <a:t>Onion Routing</a:t>
            </a:r>
          </a:p>
        </p:txBody>
      </p:sp>
      <p:sp>
        <p:nvSpPr>
          <p:cNvPr id="3" name="Espaço Reservado para Conteúdo 2">
            <a:extLst>
              <a:ext uri="{FF2B5EF4-FFF2-40B4-BE49-F238E27FC236}">
                <a16:creationId xmlns:a16="http://schemas.microsoft.com/office/drawing/2014/main" id="{1A89A49E-A068-47AA-886A-1BA6206F2167}"/>
              </a:ext>
            </a:extLst>
          </p:cNvPr>
          <p:cNvSpPr>
            <a:spLocks noGrp="1"/>
          </p:cNvSpPr>
          <p:nvPr>
            <p:ph idx="1"/>
          </p:nvPr>
        </p:nvSpPr>
        <p:spPr>
          <a:xfrm>
            <a:off x="349043" y="1067843"/>
            <a:ext cx="6356557" cy="2275125"/>
          </a:xfrm>
        </p:spPr>
        <p:txBody>
          <a:bodyPr>
            <a:normAutofit/>
          </a:bodyPr>
          <a:lstStyle/>
          <a:p>
            <a:pPr algn="just">
              <a:lnSpc>
                <a:spcPct val="100000"/>
              </a:lnSpc>
            </a:pPr>
            <a:r>
              <a:rPr lang="en-US" sz="2700" dirty="0"/>
              <a:t>The original author (the question mark on the far left) remains anonymous, </a:t>
            </a:r>
            <a:r>
              <a:rPr lang="en-US" sz="2700" b="1" dirty="0"/>
              <a:t>unless you’re the first path in the node</a:t>
            </a:r>
            <a:r>
              <a:rPr lang="en-US" sz="2700" dirty="0"/>
              <a:t> as you know who sent you the packet.</a:t>
            </a:r>
          </a:p>
        </p:txBody>
      </p:sp>
      <p:pic>
        <p:nvPicPr>
          <p:cNvPr id="15362" name="Picture 2">
            <a:extLst>
              <a:ext uri="{FF2B5EF4-FFF2-40B4-BE49-F238E27FC236}">
                <a16:creationId xmlns:a16="http://schemas.microsoft.com/office/drawing/2014/main" id="{23B5BD24-E870-4AF3-AFBC-AE03FFA75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222" y="1030077"/>
            <a:ext cx="5116285" cy="1840942"/>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2">
            <a:extLst>
              <a:ext uri="{FF2B5EF4-FFF2-40B4-BE49-F238E27FC236}">
                <a16:creationId xmlns:a16="http://schemas.microsoft.com/office/drawing/2014/main" id="{79C44B76-2584-48F6-9517-3DC96DCC2480}"/>
              </a:ext>
            </a:extLst>
          </p:cNvPr>
          <p:cNvSpPr txBox="1">
            <a:spLocks/>
          </p:cNvSpPr>
          <p:nvPr/>
        </p:nvSpPr>
        <p:spPr>
          <a:xfrm>
            <a:off x="307256" y="2998840"/>
            <a:ext cx="6398344" cy="2619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700" b="1" dirty="0"/>
              <a:t>No one knows what data is being sent until it reaches the last node in the path</a:t>
            </a:r>
            <a:r>
              <a:rPr lang="en-US" sz="2700" dirty="0"/>
              <a:t>; who knows the data but doesn’t know who sent it. The second to last node in the path doesn’t know what the data is, only the last node in the path does.</a:t>
            </a:r>
          </a:p>
        </p:txBody>
      </p:sp>
      <p:pic>
        <p:nvPicPr>
          <p:cNvPr id="15364" name="Picture 4">
            <a:extLst>
              <a:ext uri="{FF2B5EF4-FFF2-40B4-BE49-F238E27FC236}">
                <a16:creationId xmlns:a16="http://schemas.microsoft.com/office/drawing/2014/main" id="{63953F6E-35EB-4660-81EE-279159243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223" y="3533039"/>
            <a:ext cx="5324212" cy="130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2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362"/>
                                        </p:tgtEl>
                                        <p:attrNameLst>
                                          <p:attrName>style.visibility</p:attrName>
                                        </p:attrNameLst>
                                      </p:cBhvr>
                                      <p:to>
                                        <p:strVal val="visible"/>
                                      </p:to>
                                    </p:set>
                                    <p:animEffect transition="in" filter="barn(inVertical)">
                                      <p:cBhvr>
                                        <p:cTn id="10" dur="500"/>
                                        <p:tgtEl>
                                          <p:spTgt spid="1536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nodeType="withEffect">
                                  <p:stCondLst>
                                    <p:cond delay="0"/>
                                  </p:stCondLst>
                                  <p:childTnLst>
                                    <p:set>
                                      <p:cBhvr>
                                        <p:cTn id="17" dur="1" fill="hold">
                                          <p:stCondLst>
                                            <p:cond delay="0"/>
                                          </p:stCondLst>
                                        </p:cTn>
                                        <p:tgtEl>
                                          <p:spTgt spid="15364"/>
                                        </p:tgtEl>
                                        <p:attrNameLst>
                                          <p:attrName>style.visibility</p:attrName>
                                        </p:attrNameLst>
                                      </p:cBhvr>
                                      <p:to>
                                        <p:strVal val="visible"/>
                                      </p:to>
                                    </p:set>
                                    <p:animEffect transition="in" filter="barn(inVertical)">
                                      <p:cBhvr>
                                        <p:cTn id="18"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DBA49-5681-4551-B467-34217D49ED92}"/>
              </a:ext>
            </a:extLst>
          </p:cNvPr>
          <p:cNvSpPr>
            <a:spLocks noGrp="1"/>
          </p:cNvSpPr>
          <p:nvPr>
            <p:ph type="title"/>
          </p:nvPr>
        </p:nvSpPr>
        <p:spPr>
          <a:xfrm>
            <a:off x="180493" y="26199"/>
            <a:ext cx="10515600" cy="1041644"/>
          </a:xfrm>
        </p:spPr>
        <p:txBody>
          <a:bodyPr/>
          <a:lstStyle/>
          <a:p>
            <a:r>
              <a:rPr lang="en-US" dirty="0"/>
              <a:t>Onion Routing</a:t>
            </a:r>
          </a:p>
        </p:txBody>
      </p:sp>
      <p:sp>
        <p:nvSpPr>
          <p:cNvPr id="3" name="Espaço Reservado para Conteúdo 2">
            <a:extLst>
              <a:ext uri="{FF2B5EF4-FFF2-40B4-BE49-F238E27FC236}">
                <a16:creationId xmlns:a16="http://schemas.microsoft.com/office/drawing/2014/main" id="{1A89A49E-A068-47AA-886A-1BA6206F2167}"/>
              </a:ext>
            </a:extLst>
          </p:cNvPr>
          <p:cNvSpPr>
            <a:spLocks noGrp="1"/>
          </p:cNvSpPr>
          <p:nvPr>
            <p:ph idx="1"/>
          </p:nvPr>
        </p:nvSpPr>
        <p:spPr>
          <a:xfrm>
            <a:off x="721360" y="1067843"/>
            <a:ext cx="10749280" cy="2275125"/>
          </a:xfrm>
        </p:spPr>
        <p:txBody>
          <a:bodyPr>
            <a:normAutofit fontScale="92500" lnSpcReduction="20000"/>
          </a:bodyPr>
          <a:lstStyle/>
          <a:p>
            <a:pPr algn="just">
              <a:lnSpc>
                <a:spcPct val="100000"/>
              </a:lnSpc>
            </a:pPr>
            <a:r>
              <a:rPr lang="en-US" sz="2700" dirty="0"/>
              <a:t>This has led to attacks whereby large </a:t>
            </a:r>
            <a:r>
              <a:rPr lang="en-US" sz="2700" b="1" dirty="0"/>
              <a:t>organizations with expansive resources create Tor servers</a:t>
            </a:r>
            <a:r>
              <a:rPr lang="en-US" sz="2700" dirty="0"/>
              <a:t> which </a:t>
            </a:r>
            <a:r>
              <a:rPr lang="en-US" sz="2700" b="1" dirty="0"/>
              <a:t>aim to be the first and last onion routers in a path</a:t>
            </a:r>
            <a:r>
              <a:rPr lang="en-US" sz="2700" dirty="0"/>
              <a:t>. If the organization can do this, they get to know who sent the data and what data was sent, effectively breaking Tor.</a:t>
            </a:r>
          </a:p>
          <a:p>
            <a:pPr algn="just">
              <a:lnSpc>
                <a:spcPct val="100000"/>
              </a:lnSpc>
            </a:pPr>
            <a:r>
              <a:rPr lang="en-US" sz="2700" dirty="0"/>
              <a:t>It’s </a:t>
            </a:r>
            <a:r>
              <a:rPr lang="en-US" sz="2700" b="1" dirty="0"/>
              <a:t>incredibly hard to do this</a:t>
            </a:r>
            <a:r>
              <a:rPr lang="en-US" sz="2700" dirty="0"/>
              <a:t> without being physically close to the location of the organization's servers, we’ll explore this more later.</a:t>
            </a:r>
          </a:p>
        </p:txBody>
      </p:sp>
      <p:pic>
        <p:nvPicPr>
          <p:cNvPr id="16386" name="Picture 2">
            <a:extLst>
              <a:ext uri="{FF2B5EF4-FFF2-40B4-BE49-F238E27FC236}">
                <a16:creationId xmlns:a16="http://schemas.microsoft.com/office/drawing/2014/main" id="{09BF5995-5317-4165-A521-803CB0559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99" y="3693519"/>
            <a:ext cx="10184253" cy="207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54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C16897C9-148B-4654-BF00-9F098CC8B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352887"/>
            <a:ext cx="1203007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300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E7FCD-D901-4160-8B98-6BB1B41C940C}"/>
              </a:ext>
            </a:extLst>
          </p:cNvPr>
          <p:cNvSpPr>
            <a:spLocks noGrp="1"/>
          </p:cNvSpPr>
          <p:nvPr>
            <p:ph type="title"/>
          </p:nvPr>
        </p:nvSpPr>
        <p:spPr/>
        <p:txBody>
          <a:bodyPr/>
          <a:lstStyle/>
          <a:p>
            <a:r>
              <a:rPr lang="en-US" dirty="0"/>
              <a:t>How Is a Circuit Created?</a:t>
            </a:r>
          </a:p>
        </p:txBody>
      </p:sp>
      <p:sp>
        <p:nvSpPr>
          <p:cNvPr id="3" name="Espaço Reservado para Conteúdo 2">
            <a:extLst>
              <a:ext uri="{FF2B5EF4-FFF2-40B4-BE49-F238E27FC236}">
                <a16:creationId xmlns:a16="http://schemas.microsoft.com/office/drawing/2014/main" id="{144EA784-009A-470C-B1D6-55957C4B1E53}"/>
              </a:ext>
            </a:extLst>
          </p:cNvPr>
          <p:cNvSpPr>
            <a:spLocks noGrp="1"/>
          </p:cNvSpPr>
          <p:nvPr>
            <p:ph idx="1"/>
          </p:nvPr>
        </p:nvSpPr>
        <p:spPr/>
        <p:txBody>
          <a:bodyPr/>
          <a:lstStyle/>
          <a:p>
            <a:r>
              <a:rPr lang="en-US" dirty="0"/>
              <a:t>Each machine, when it wants to create a circuit, </a:t>
            </a:r>
            <a:r>
              <a:rPr lang="en-US" b="1" dirty="0"/>
              <a:t>chooses the exit node first, followed by the other nodes in the circuit</a:t>
            </a:r>
            <a:r>
              <a:rPr lang="en-US" dirty="0"/>
              <a:t>. </a:t>
            </a:r>
          </a:p>
          <a:p>
            <a:r>
              <a:rPr lang="en-US" b="1" dirty="0"/>
              <a:t>Tor circuits are always 3 nodes</a:t>
            </a:r>
            <a:r>
              <a:rPr lang="en-US" dirty="0"/>
              <a:t>. </a:t>
            </a:r>
          </a:p>
          <a:p>
            <a:pPr algn="just"/>
            <a:r>
              <a:rPr lang="en-US" b="1" dirty="0"/>
              <a:t>Increasing the length of the circuit does not create better anonymity</a:t>
            </a:r>
            <a:r>
              <a:rPr lang="en-US" dirty="0"/>
              <a:t>. If an attacker owns the first and last nodes in the network, you can have 1500 nodes in the circuit, and it still wouldn’t make you more secure.</a:t>
            </a:r>
          </a:p>
        </p:txBody>
      </p:sp>
    </p:spTree>
    <p:extLst>
      <p:ext uri="{BB962C8B-B14F-4D97-AF65-F5344CB8AC3E}">
        <p14:creationId xmlns:p14="http://schemas.microsoft.com/office/powerpoint/2010/main" val="543012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E7FCD-D901-4160-8B98-6BB1B41C940C}"/>
              </a:ext>
            </a:extLst>
          </p:cNvPr>
          <p:cNvSpPr>
            <a:spLocks noGrp="1"/>
          </p:cNvSpPr>
          <p:nvPr>
            <p:ph type="title"/>
          </p:nvPr>
        </p:nvSpPr>
        <p:spPr/>
        <p:txBody>
          <a:bodyPr/>
          <a:lstStyle/>
          <a:p>
            <a:r>
              <a:rPr lang="en-US" dirty="0"/>
              <a:t>Selection of Exit Node</a:t>
            </a:r>
          </a:p>
        </p:txBody>
      </p:sp>
      <p:sp>
        <p:nvSpPr>
          <p:cNvPr id="3" name="Espaço Reservado para Conteúdo 2">
            <a:extLst>
              <a:ext uri="{FF2B5EF4-FFF2-40B4-BE49-F238E27FC236}">
                <a16:creationId xmlns:a16="http://schemas.microsoft.com/office/drawing/2014/main" id="{144EA784-009A-470C-B1D6-55957C4B1E53}"/>
              </a:ext>
            </a:extLst>
          </p:cNvPr>
          <p:cNvSpPr>
            <a:spLocks noGrp="1"/>
          </p:cNvSpPr>
          <p:nvPr>
            <p:ph idx="1"/>
          </p:nvPr>
        </p:nvSpPr>
        <p:spPr>
          <a:xfrm>
            <a:off x="838200" y="1690688"/>
            <a:ext cx="10515600" cy="3625606"/>
          </a:xfrm>
        </p:spPr>
        <p:txBody>
          <a:bodyPr>
            <a:normAutofit/>
          </a:bodyPr>
          <a:lstStyle/>
          <a:p>
            <a:r>
              <a:rPr lang="en-US" dirty="0"/>
              <a:t>Does the client’s </a:t>
            </a:r>
            <a:r>
              <a:rPr lang="en-US" i="1" dirty="0" err="1"/>
              <a:t>torrc</a:t>
            </a:r>
            <a:r>
              <a:rPr lang="en-US" dirty="0"/>
              <a:t> (the configuration file of Tor) </a:t>
            </a:r>
            <a:r>
              <a:rPr lang="en-US" b="1" dirty="0"/>
              <a:t>have settings about which exit nodes</a:t>
            </a:r>
            <a:r>
              <a:rPr lang="en-US" dirty="0"/>
              <a:t> not to choose?</a:t>
            </a:r>
          </a:p>
          <a:p>
            <a:r>
              <a:rPr lang="en-US" dirty="0"/>
              <a:t>Tor only chooses an exit relay which </a:t>
            </a:r>
            <a:r>
              <a:rPr lang="en-US" b="1" dirty="0"/>
              <a:t>allows you to exit the Tor network</a:t>
            </a:r>
            <a:r>
              <a:rPr lang="en-US" dirty="0"/>
              <a:t>. Some exit nodes only allow web traffic (HTTP/S port 80) which is not useful when someone wants to send email (SMTP port 25).</a:t>
            </a:r>
          </a:p>
          <a:p>
            <a:r>
              <a:rPr lang="en-US" dirty="0"/>
              <a:t>The exit node must have the </a:t>
            </a:r>
            <a:r>
              <a:rPr lang="en-US" b="1" dirty="0"/>
              <a:t>available capacity to support you</a:t>
            </a:r>
            <a:r>
              <a:rPr lang="en-US" dirty="0"/>
              <a:t>. Tor tries to choose an exit node which has enough resources available.</a:t>
            </a:r>
          </a:p>
        </p:txBody>
      </p:sp>
    </p:spTree>
    <p:extLst>
      <p:ext uri="{BB962C8B-B14F-4D97-AF65-F5344CB8AC3E}">
        <p14:creationId xmlns:p14="http://schemas.microsoft.com/office/powerpoint/2010/main" val="45473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E7FCD-D901-4160-8B98-6BB1B41C940C}"/>
              </a:ext>
            </a:extLst>
          </p:cNvPr>
          <p:cNvSpPr>
            <a:spLocks noGrp="1"/>
          </p:cNvSpPr>
          <p:nvPr>
            <p:ph type="title"/>
          </p:nvPr>
        </p:nvSpPr>
        <p:spPr>
          <a:xfrm>
            <a:off x="838200" y="365125"/>
            <a:ext cx="10515600" cy="775417"/>
          </a:xfrm>
        </p:spPr>
        <p:txBody>
          <a:bodyPr/>
          <a:lstStyle/>
          <a:p>
            <a:r>
              <a:rPr lang="en-US" dirty="0"/>
              <a:t>Selection of Exit Node</a:t>
            </a:r>
          </a:p>
        </p:txBody>
      </p:sp>
      <p:sp>
        <p:nvSpPr>
          <p:cNvPr id="3" name="Espaço Reservado para Conteúdo 2">
            <a:extLst>
              <a:ext uri="{FF2B5EF4-FFF2-40B4-BE49-F238E27FC236}">
                <a16:creationId xmlns:a16="http://schemas.microsoft.com/office/drawing/2014/main" id="{144EA784-009A-470C-B1D6-55957C4B1E53}"/>
              </a:ext>
            </a:extLst>
          </p:cNvPr>
          <p:cNvSpPr>
            <a:spLocks noGrp="1"/>
          </p:cNvSpPr>
          <p:nvPr>
            <p:ph idx="1"/>
          </p:nvPr>
        </p:nvSpPr>
        <p:spPr>
          <a:xfrm>
            <a:off x="838200" y="1297398"/>
            <a:ext cx="10515600" cy="3625606"/>
          </a:xfrm>
        </p:spPr>
        <p:txBody>
          <a:bodyPr>
            <a:normAutofit/>
          </a:bodyPr>
          <a:lstStyle/>
          <a:p>
            <a:pPr algn="just"/>
            <a:r>
              <a:rPr lang="en-US" b="1" dirty="0"/>
              <a:t>We do not choose the same router twice for the same path:</a:t>
            </a:r>
            <a:r>
              <a:rPr lang="en-US" dirty="0"/>
              <a:t> If you choose the same node twice, it’s guaranteed that the node will either be the guard node (the node you enter at) or the exit node, both dangerous positions. </a:t>
            </a:r>
            <a:r>
              <a:rPr lang="en-US" i="1" dirty="0">
                <a:solidFill>
                  <a:srgbClr val="FF0000"/>
                </a:solidFill>
              </a:rPr>
              <a:t>There is a 2/3 chance of it being both the guard and exit nodes, which is even more dangerous</a:t>
            </a:r>
            <a:r>
              <a:rPr lang="en-US" i="1" dirty="0"/>
              <a:t>. </a:t>
            </a:r>
            <a:endParaRPr lang="en-US" dirty="0"/>
          </a:p>
          <a:p>
            <a:pPr algn="just"/>
            <a:endParaRPr lang="en-US" dirty="0"/>
          </a:p>
        </p:txBody>
      </p:sp>
      <p:pic>
        <p:nvPicPr>
          <p:cNvPr id="19458" name="Picture 2">
            <a:extLst>
              <a:ext uri="{FF2B5EF4-FFF2-40B4-BE49-F238E27FC236}">
                <a16:creationId xmlns:a16="http://schemas.microsoft.com/office/drawing/2014/main" id="{E6738EF1-306B-44CB-B2CD-31B6914A8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706" y="3429000"/>
            <a:ext cx="6022312" cy="224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733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33" name="Rectangle 70">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181C64">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F39E304-7267-4651-AD30-F9120E988E7D}"/>
              </a:ext>
            </a:extLst>
          </p:cNvPr>
          <p:cNvSpPr>
            <a:spLocks noGrp="1"/>
          </p:cNvSpPr>
          <p:nvPr>
            <p:ph type="title"/>
          </p:nvPr>
        </p:nvSpPr>
        <p:spPr>
          <a:xfrm>
            <a:off x="5141495" y="1179095"/>
            <a:ext cx="5956353" cy="3404488"/>
          </a:xfrm>
        </p:spPr>
        <p:txBody>
          <a:bodyPr vert="horz" lIns="91440" tIns="45720" rIns="91440" bIns="45720" rtlCol="0" anchor="b">
            <a:normAutofit/>
          </a:bodyPr>
          <a:lstStyle/>
          <a:p>
            <a:r>
              <a:rPr lang="en-US" sz="4800" dirty="0">
                <a:solidFill>
                  <a:srgbClr val="FFFFFF"/>
                </a:solidFill>
                <a:latin typeface="+mj-lt"/>
              </a:rPr>
              <a:t>What is Surface Web, Deep Web, and Dark Web?</a:t>
            </a:r>
          </a:p>
        </p:txBody>
      </p:sp>
      <p:cxnSp>
        <p:nvCxnSpPr>
          <p:cNvPr id="1034" name="Straight Connector 72">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descr="Entenda qual é a diferença entre Surface Web, Deep Web e Dark Web">
            <a:extLst>
              <a:ext uri="{FF2B5EF4-FFF2-40B4-BE49-F238E27FC236}">
                <a16:creationId xmlns:a16="http://schemas.microsoft.com/office/drawing/2014/main" id="{F3E9CE70-AE6E-41B5-876E-69165CC35F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 r="292" b="2"/>
          <a:stretch/>
        </p:blipFill>
        <p:spPr bwMode="auto">
          <a:xfrm>
            <a:off x="475488" y="476777"/>
            <a:ext cx="3864383" cy="592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6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E7FCD-D901-4160-8B98-6BB1B41C940C}"/>
              </a:ext>
            </a:extLst>
          </p:cNvPr>
          <p:cNvSpPr>
            <a:spLocks noGrp="1"/>
          </p:cNvSpPr>
          <p:nvPr>
            <p:ph type="title"/>
          </p:nvPr>
        </p:nvSpPr>
        <p:spPr>
          <a:xfrm>
            <a:off x="838200" y="365125"/>
            <a:ext cx="10515600" cy="775417"/>
          </a:xfrm>
        </p:spPr>
        <p:txBody>
          <a:bodyPr/>
          <a:lstStyle/>
          <a:p>
            <a:r>
              <a:rPr lang="en-US" dirty="0"/>
              <a:t>Selection of Exit Node</a:t>
            </a:r>
          </a:p>
        </p:txBody>
      </p:sp>
      <p:sp>
        <p:nvSpPr>
          <p:cNvPr id="3" name="Espaço Reservado para Conteúdo 2">
            <a:extLst>
              <a:ext uri="{FF2B5EF4-FFF2-40B4-BE49-F238E27FC236}">
                <a16:creationId xmlns:a16="http://schemas.microsoft.com/office/drawing/2014/main" id="{144EA784-009A-470C-B1D6-55957C4B1E53}"/>
              </a:ext>
            </a:extLst>
          </p:cNvPr>
          <p:cNvSpPr>
            <a:spLocks noGrp="1"/>
          </p:cNvSpPr>
          <p:nvPr>
            <p:ph idx="1"/>
          </p:nvPr>
        </p:nvSpPr>
        <p:spPr>
          <a:xfrm>
            <a:off x="838200" y="1727200"/>
            <a:ext cx="4929554" cy="3195804"/>
          </a:xfrm>
        </p:spPr>
        <p:txBody>
          <a:bodyPr>
            <a:normAutofit/>
          </a:bodyPr>
          <a:lstStyle/>
          <a:p>
            <a:pPr algn="just"/>
            <a:r>
              <a:rPr lang="en-US" b="1" dirty="0"/>
              <a:t>We do not choose any router in the same family as another in the same path: </a:t>
            </a:r>
            <a:r>
              <a:rPr lang="en-US" dirty="0"/>
              <a:t>Two routers are in the same family if each one lists the other in the </a:t>
            </a:r>
            <a:r>
              <a:rPr lang="en-US" b="1" i="1" dirty="0">
                <a:solidFill>
                  <a:srgbClr val="FF0000"/>
                </a:solidFill>
              </a:rPr>
              <a:t>“family” entries </a:t>
            </a:r>
            <a:r>
              <a:rPr lang="en-US" dirty="0"/>
              <a:t>of its descriptor.</a:t>
            </a:r>
          </a:p>
        </p:txBody>
      </p:sp>
      <p:pic>
        <p:nvPicPr>
          <p:cNvPr id="20482" name="Picture 2">
            <a:extLst>
              <a:ext uri="{FF2B5EF4-FFF2-40B4-BE49-F238E27FC236}">
                <a16:creationId xmlns:a16="http://schemas.microsoft.com/office/drawing/2014/main" id="{60401822-79C6-41A1-A124-64CC366AD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8799"/>
            <a:ext cx="5628766" cy="248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836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E7FCD-D901-4160-8B98-6BB1B41C940C}"/>
              </a:ext>
            </a:extLst>
          </p:cNvPr>
          <p:cNvSpPr>
            <a:spLocks noGrp="1"/>
          </p:cNvSpPr>
          <p:nvPr>
            <p:ph type="title"/>
          </p:nvPr>
        </p:nvSpPr>
        <p:spPr>
          <a:xfrm>
            <a:off x="838200" y="365125"/>
            <a:ext cx="10515600" cy="775417"/>
          </a:xfrm>
        </p:spPr>
        <p:txBody>
          <a:bodyPr/>
          <a:lstStyle/>
          <a:p>
            <a:r>
              <a:rPr lang="en-US" dirty="0"/>
              <a:t>Selection of Exit Node</a:t>
            </a:r>
          </a:p>
        </p:txBody>
      </p:sp>
      <p:sp>
        <p:nvSpPr>
          <p:cNvPr id="3" name="Espaço Reservado para Conteúdo 2">
            <a:extLst>
              <a:ext uri="{FF2B5EF4-FFF2-40B4-BE49-F238E27FC236}">
                <a16:creationId xmlns:a16="http://schemas.microsoft.com/office/drawing/2014/main" id="{144EA784-009A-470C-B1D6-55957C4B1E53}"/>
              </a:ext>
            </a:extLst>
          </p:cNvPr>
          <p:cNvSpPr>
            <a:spLocks noGrp="1"/>
          </p:cNvSpPr>
          <p:nvPr>
            <p:ph idx="1"/>
          </p:nvPr>
        </p:nvSpPr>
        <p:spPr>
          <a:xfrm>
            <a:off x="838200" y="1727200"/>
            <a:ext cx="4276411" cy="3195804"/>
          </a:xfrm>
        </p:spPr>
        <p:txBody>
          <a:bodyPr>
            <a:normAutofit/>
          </a:bodyPr>
          <a:lstStyle/>
          <a:p>
            <a:pPr algn="just"/>
            <a:r>
              <a:rPr lang="en-US" sz="3200" b="1" dirty="0"/>
              <a:t>We do not choose more than one router in a given /16 subnet.</a:t>
            </a:r>
            <a:endParaRPr lang="en-US" sz="3200" dirty="0"/>
          </a:p>
        </p:txBody>
      </p:sp>
      <p:pic>
        <p:nvPicPr>
          <p:cNvPr id="21506" name="Picture 2">
            <a:extLst>
              <a:ext uri="{FF2B5EF4-FFF2-40B4-BE49-F238E27FC236}">
                <a16:creationId xmlns:a16="http://schemas.microsoft.com/office/drawing/2014/main" id="{0A6DA5B9-B689-438C-9C1D-2C6337916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865" y="1537398"/>
            <a:ext cx="6246125" cy="296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29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E7FCD-D901-4160-8B98-6BB1B41C940C}"/>
              </a:ext>
            </a:extLst>
          </p:cNvPr>
          <p:cNvSpPr>
            <a:spLocks noGrp="1"/>
          </p:cNvSpPr>
          <p:nvPr>
            <p:ph type="title"/>
          </p:nvPr>
        </p:nvSpPr>
        <p:spPr>
          <a:xfrm>
            <a:off x="838200" y="365125"/>
            <a:ext cx="10515600" cy="775417"/>
          </a:xfrm>
        </p:spPr>
        <p:txBody>
          <a:bodyPr/>
          <a:lstStyle/>
          <a:p>
            <a:r>
              <a:rPr lang="en-US" dirty="0"/>
              <a:t>Selection of Exit Node</a:t>
            </a:r>
          </a:p>
        </p:txBody>
      </p:sp>
      <p:sp>
        <p:nvSpPr>
          <p:cNvPr id="3" name="Espaço Reservado para Conteúdo 2">
            <a:extLst>
              <a:ext uri="{FF2B5EF4-FFF2-40B4-BE49-F238E27FC236}">
                <a16:creationId xmlns:a16="http://schemas.microsoft.com/office/drawing/2014/main" id="{144EA784-009A-470C-B1D6-55957C4B1E53}"/>
              </a:ext>
            </a:extLst>
          </p:cNvPr>
          <p:cNvSpPr>
            <a:spLocks noGrp="1"/>
          </p:cNvSpPr>
          <p:nvPr>
            <p:ph idx="1"/>
          </p:nvPr>
        </p:nvSpPr>
        <p:spPr>
          <a:xfrm>
            <a:off x="663192" y="1540487"/>
            <a:ext cx="5516544" cy="3195804"/>
          </a:xfrm>
        </p:spPr>
        <p:txBody>
          <a:bodyPr>
            <a:normAutofit fontScale="92500" lnSpcReduction="10000"/>
          </a:bodyPr>
          <a:lstStyle/>
          <a:p>
            <a:pPr algn="just"/>
            <a:r>
              <a:rPr lang="en-US" sz="3200" b="1" dirty="0"/>
              <a:t>The first node must be a Guard node: </a:t>
            </a:r>
            <a:r>
              <a:rPr lang="en-US" sz="3200" dirty="0"/>
              <a:t>A guard node is a privileged node because it sees the real IP of the user. It’s ‘expensive’ to become a guard node (maintain a high uptime for weeks and have good bandwidth).</a:t>
            </a:r>
          </a:p>
        </p:txBody>
      </p:sp>
      <p:pic>
        <p:nvPicPr>
          <p:cNvPr id="22530" name="Picture 2">
            <a:extLst>
              <a:ext uri="{FF2B5EF4-FFF2-40B4-BE49-F238E27FC236}">
                <a16:creationId xmlns:a16="http://schemas.microsoft.com/office/drawing/2014/main" id="{D5D43BC9-2D02-4621-8E71-ADC42A9CC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9736" y="1540487"/>
            <a:ext cx="561975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52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8434" name="Picture 2" descr="Tor x VPN – qual é o mais seguro?">
            <a:extLst>
              <a:ext uri="{FF2B5EF4-FFF2-40B4-BE49-F238E27FC236}">
                <a16:creationId xmlns:a16="http://schemas.microsoft.com/office/drawing/2014/main" id="{711A6875-E0D2-41DA-BB44-3AF2F2A9DC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00" b="15929"/>
          <a:stretch/>
        </p:blipFill>
        <p:spPr bwMode="auto">
          <a:xfrm>
            <a:off x="20" y="10"/>
            <a:ext cx="12191980" cy="350027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F7C9A617-2455-4D33-8DC3-6B65BF1D9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 y="3500284"/>
            <a:ext cx="11738412"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643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A3980F-8FC8-4863-8C61-8F0EF0F51405}"/>
              </a:ext>
            </a:extLst>
          </p:cNvPr>
          <p:cNvSpPr>
            <a:spLocks noGrp="1"/>
          </p:cNvSpPr>
          <p:nvPr>
            <p:ph type="title"/>
          </p:nvPr>
        </p:nvSpPr>
        <p:spPr>
          <a:xfrm>
            <a:off x="612058" y="365126"/>
            <a:ext cx="10515600" cy="667262"/>
          </a:xfrm>
        </p:spPr>
        <p:txBody>
          <a:bodyPr>
            <a:normAutofit fontScale="90000"/>
          </a:bodyPr>
          <a:lstStyle/>
          <a:p>
            <a:r>
              <a:rPr lang="en-US" dirty="0"/>
              <a:t>Tor Hidden Services</a:t>
            </a:r>
          </a:p>
        </p:txBody>
      </p:sp>
      <p:sp>
        <p:nvSpPr>
          <p:cNvPr id="3" name="Espaço Reservado para Conteúdo 2">
            <a:extLst>
              <a:ext uri="{FF2B5EF4-FFF2-40B4-BE49-F238E27FC236}">
                <a16:creationId xmlns:a16="http://schemas.microsoft.com/office/drawing/2014/main" id="{9F16F80D-6946-4749-B587-57A54F8A7E93}"/>
              </a:ext>
            </a:extLst>
          </p:cNvPr>
          <p:cNvSpPr>
            <a:spLocks noGrp="1"/>
          </p:cNvSpPr>
          <p:nvPr>
            <p:ph idx="1"/>
          </p:nvPr>
        </p:nvSpPr>
        <p:spPr>
          <a:xfrm>
            <a:off x="916859" y="1206679"/>
            <a:ext cx="10515600" cy="4444641"/>
          </a:xfrm>
        </p:spPr>
        <p:txBody>
          <a:bodyPr>
            <a:noAutofit/>
          </a:bodyPr>
          <a:lstStyle/>
          <a:p>
            <a:pPr>
              <a:lnSpc>
                <a:spcPct val="110000"/>
              </a:lnSpc>
            </a:pPr>
            <a:r>
              <a:rPr lang="en-US" sz="2600" dirty="0"/>
              <a:t>Tor hidden services work within the Tor network and allow you to register an internal, Tor-only service that gets its own .onion hostname. </a:t>
            </a:r>
          </a:p>
          <a:p>
            <a:pPr>
              <a:lnSpc>
                <a:spcPct val="110000"/>
              </a:lnSpc>
            </a:pPr>
            <a:r>
              <a:rPr lang="en-US" sz="2600" dirty="0"/>
              <a:t>Unlike with other services though, hidden services provide two-way anonymity: </a:t>
            </a:r>
          </a:p>
          <a:p>
            <a:pPr lvl="1">
              <a:lnSpc>
                <a:spcPct val="110000"/>
              </a:lnSpc>
            </a:pPr>
            <a:r>
              <a:rPr lang="en-US" sz="2600" b="1" dirty="0"/>
              <a:t>The server doesn't know the IP of the client, like with any service you access over Tor, </a:t>
            </a:r>
          </a:p>
          <a:p>
            <a:pPr lvl="1">
              <a:lnSpc>
                <a:spcPct val="110000"/>
              </a:lnSpc>
            </a:pPr>
            <a:r>
              <a:rPr lang="en-US" sz="2600" b="1" dirty="0"/>
              <a:t>The client also doesn't know the IP of the server. </a:t>
            </a:r>
          </a:p>
          <a:p>
            <a:pPr>
              <a:lnSpc>
                <a:spcPct val="110000"/>
              </a:lnSpc>
            </a:pPr>
            <a:r>
              <a:rPr lang="en-US" sz="2600" dirty="0"/>
              <a:t>This provides the ultimate in privacy since it's being </a:t>
            </a:r>
            <a:r>
              <a:rPr lang="en-US" sz="2600" b="1" dirty="0"/>
              <a:t>protected on both sides</a:t>
            </a:r>
            <a:r>
              <a:rPr lang="en-US" sz="2600" dirty="0"/>
              <a:t>.</a:t>
            </a:r>
          </a:p>
        </p:txBody>
      </p:sp>
    </p:spTree>
    <p:extLst>
      <p:ext uri="{BB962C8B-B14F-4D97-AF65-F5344CB8AC3E}">
        <p14:creationId xmlns:p14="http://schemas.microsoft.com/office/powerpoint/2010/main" val="3822099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dirty="0">
                <a:latin typeface="+mn-lt"/>
                <a:cs typeface="Aharoni" panose="02010803020104030203" pitchFamily="2" charset="-79"/>
              </a:rPr>
              <a:t>5</a:t>
            </a:r>
            <a:r>
              <a:rPr lang="en-US" sz="4800" b="1" dirty="0">
                <a:solidFill>
                  <a:srgbClr val="002060"/>
                </a:solidFill>
                <a:latin typeface="Aharoni" panose="02010803020104030203" pitchFamily="2" charset="-79"/>
                <a:cs typeface="Aharoni" panose="02010803020104030203" pitchFamily="2" charset="-79"/>
              </a:rPr>
              <a:t> – System Security (VII)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1616030"/>
            <a:ext cx="6468969" cy="3453637"/>
          </a:xfrm>
        </p:spPr>
        <p:txBody>
          <a:bodyPr anchor="ctr">
            <a:normAutofit/>
          </a:bodyPr>
          <a:lstStyle/>
          <a:p>
            <a:pPr marL="457200" indent="-457200">
              <a:lnSpc>
                <a:spcPct val="100000"/>
              </a:lnSpc>
              <a:buFont typeface="+mj-lt"/>
              <a:buAutoNum type="alphaUcPeriod"/>
            </a:pPr>
            <a:r>
              <a:rPr lang="en-US" sz="3200"/>
              <a:t>What are </a:t>
            </a:r>
            <a:r>
              <a:rPr lang="en-US" sz="3200" dirty="0"/>
              <a:t>Surface Web, Deep Web, and Dark Web?</a:t>
            </a:r>
          </a:p>
          <a:p>
            <a:pPr marL="457200" indent="-457200">
              <a:lnSpc>
                <a:spcPct val="100000"/>
              </a:lnSpc>
              <a:buFont typeface="+mj-lt"/>
              <a:buAutoNum type="alphaUcPeriod"/>
            </a:pPr>
            <a:r>
              <a:rPr lang="en-US" sz="3200" dirty="0"/>
              <a:t>Dark Web</a:t>
            </a:r>
          </a:p>
          <a:p>
            <a:pPr marL="457200" indent="-457200">
              <a:lnSpc>
                <a:spcPct val="100000"/>
              </a:lnSpc>
              <a:buFont typeface="+mj-lt"/>
              <a:buAutoNum type="alphaUcPeriod"/>
            </a:pPr>
            <a:r>
              <a:rPr lang="en-US" sz="3200" dirty="0"/>
              <a:t>Tor</a:t>
            </a:r>
          </a:p>
        </p:txBody>
      </p:sp>
    </p:spTree>
    <p:extLst>
      <p:ext uri="{BB962C8B-B14F-4D97-AF65-F5344CB8AC3E}">
        <p14:creationId xmlns:p14="http://schemas.microsoft.com/office/powerpoint/2010/main" val="1186656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2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A6D3-4E5D-4995-A08B-AAA47E1B7678}"/>
              </a:ext>
            </a:extLst>
          </p:cNvPr>
          <p:cNvSpPr>
            <a:spLocks noGrp="1"/>
          </p:cNvSpPr>
          <p:nvPr>
            <p:ph type="title"/>
          </p:nvPr>
        </p:nvSpPr>
        <p:spPr>
          <a:xfrm>
            <a:off x="5550688" y="103048"/>
            <a:ext cx="6248021" cy="1325563"/>
          </a:xfrm>
        </p:spPr>
        <p:txBody>
          <a:bodyPr/>
          <a:lstStyle/>
          <a:p>
            <a:r>
              <a:rPr lang="en-US" dirty="0"/>
              <a:t>Surface Web</a:t>
            </a:r>
          </a:p>
        </p:txBody>
      </p:sp>
      <p:sp>
        <p:nvSpPr>
          <p:cNvPr id="3" name="Espaço Reservado para Conteúdo 2">
            <a:extLst>
              <a:ext uri="{FF2B5EF4-FFF2-40B4-BE49-F238E27FC236}">
                <a16:creationId xmlns:a16="http://schemas.microsoft.com/office/drawing/2014/main" id="{1C75DAE5-6D17-43A6-8CE8-87CF270494BB}"/>
              </a:ext>
            </a:extLst>
          </p:cNvPr>
          <p:cNvSpPr>
            <a:spLocks noGrp="1"/>
          </p:cNvSpPr>
          <p:nvPr>
            <p:ph idx="1"/>
          </p:nvPr>
        </p:nvSpPr>
        <p:spPr>
          <a:xfrm>
            <a:off x="5456904" y="1337186"/>
            <a:ext cx="5896896" cy="4591665"/>
          </a:xfrm>
        </p:spPr>
        <p:txBody>
          <a:bodyPr>
            <a:normAutofit lnSpcReduction="10000"/>
          </a:bodyPr>
          <a:lstStyle/>
          <a:p>
            <a:pPr algn="just">
              <a:lnSpc>
                <a:spcPct val="120000"/>
              </a:lnSpc>
            </a:pPr>
            <a:r>
              <a:rPr lang="en-US" dirty="0"/>
              <a:t>The Surface Web has been part of the World Wide Web since the first browser was first invented in 1990 by Tim Berner-Lee and is the part of the web you will be most familiar with, as it </a:t>
            </a:r>
            <a:r>
              <a:rPr lang="en-US" b="1" dirty="0"/>
              <a:t>anything that can be discovered through your internet browser using any of the main search engines (Google, Bing, Yahoo etc.)</a:t>
            </a:r>
            <a:r>
              <a:rPr lang="en-US" dirty="0"/>
              <a:t>. </a:t>
            </a:r>
          </a:p>
        </p:txBody>
      </p:sp>
      <p:pic>
        <p:nvPicPr>
          <p:cNvPr id="2050" name="Picture 2" descr="Deep Web e Dark Web: qual a diferença? | Internet | Tecnoblog">
            <a:extLst>
              <a:ext uri="{FF2B5EF4-FFF2-40B4-BE49-F238E27FC236}">
                <a16:creationId xmlns:a16="http://schemas.microsoft.com/office/drawing/2014/main" id="{84006B86-EC67-4993-8A42-C1529C103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4" y="103048"/>
            <a:ext cx="5300859" cy="575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48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Linkedin - ícones de mídia social grátis">
            <a:extLst>
              <a:ext uri="{FF2B5EF4-FFF2-40B4-BE49-F238E27FC236}">
                <a16:creationId xmlns:a16="http://schemas.microsoft.com/office/drawing/2014/main" id="{7B976038-F546-4245-8940-260F10E29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275" y="405026"/>
            <a:ext cx="2215217" cy="116298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72BA6D3-4E5D-4995-A08B-AAA47E1B7678}"/>
              </a:ext>
            </a:extLst>
          </p:cNvPr>
          <p:cNvSpPr>
            <a:spLocks noGrp="1"/>
          </p:cNvSpPr>
          <p:nvPr>
            <p:ph type="title"/>
          </p:nvPr>
        </p:nvSpPr>
        <p:spPr>
          <a:xfrm>
            <a:off x="888816" y="0"/>
            <a:ext cx="6248021" cy="1325563"/>
          </a:xfrm>
        </p:spPr>
        <p:txBody>
          <a:bodyPr>
            <a:normAutofit/>
          </a:bodyPr>
          <a:lstStyle/>
          <a:p>
            <a:r>
              <a:rPr lang="en-US" sz="5400" dirty="0"/>
              <a:t>Surface Web</a:t>
            </a:r>
          </a:p>
        </p:txBody>
      </p:sp>
      <p:sp>
        <p:nvSpPr>
          <p:cNvPr id="3" name="Espaço Reservado para Conteúdo 2">
            <a:extLst>
              <a:ext uri="{FF2B5EF4-FFF2-40B4-BE49-F238E27FC236}">
                <a16:creationId xmlns:a16="http://schemas.microsoft.com/office/drawing/2014/main" id="{1C75DAE5-6D17-43A6-8CE8-87CF270494BB}"/>
              </a:ext>
            </a:extLst>
          </p:cNvPr>
          <p:cNvSpPr>
            <a:spLocks noGrp="1"/>
          </p:cNvSpPr>
          <p:nvPr>
            <p:ph idx="1"/>
          </p:nvPr>
        </p:nvSpPr>
        <p:spPr>
          <a:xfrm>
            <a:off x="991041" y="1209366"/>
            <a:ext cx="7482348" cy="4591665"/>
          </a:xfrm>
        </p:spPr>
        <p:txBody>
          <a:bodyPr>
            <a:normAutofit fontScale="92500" lnSpcReduction="10000"/>
          </a:bodyPr>
          <a:lstStyle/>
          <a:p>
            <a:pPr algn="just">
              <a:lnSpc>
                <a:spcPct val="120000"/>
              </a:lnSpc>
            </a:pPr>
            <a:r>
              <a:rPr lang="en-US" sz="2700" dirty="0"/>
              <a:t>This is what you use when you read the news, buy something on Amazon, or visit any of your usual daily websites, and is also the area of the web that is under constant surveillance by governments across the world.</a:t>
            </a:r>
          </a:p>
          <a:p>
            <a:pPr algn="just">
              <a:lnSpc>
                <a:spcPct val="120000"/>
              </a:lnSpc>
            </a:pPr>
            <a:r>
              <a:rPr lang="en-US" sz="2700" dirty="0"/>
              <a:t>Making up </a:t>
            </a:r>
            <a:r>
              <a:rPr lang="en-US" sz="2700" b="1" dirty="0"/>
              <a:t>under 5 percent of the total World Wide Web content</a:t>
            </a:r>
            <a:r>
              <a:rPr lang="en-US" sz="2700" dirty="0"/>
              <a:t> that is known to exist is a figure that is already miniscule but estimates suggest that the Deep Web could be anywhere from 500 to 5000 times larger.</a:t>
            </a:r>
          </a:p>
        </p:txBody>
      </p:sp>
      <p:pic>
        <p:nvPicPr>
          <p:cNvPr id="3076" name="Picture 4" descr="Facebook Brand Resources">
            <a:extLst>
              <a:ext uri="{FF2B5EF4-FFF2-40B4-BE49-F238E27FC236}">
                <a16:creationId xmlns:a16="http://schemas.microsoft.com/office/drawing/2014/main" id="{C2268D2D-0527-44AF-B1D2-26A6C1FC0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1717" y="377971"/>
            <a:ext cx="1162988" cy="116298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D96D164-83D3-47D3-97D1-F3B11999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425" y="2107928"/>
            <a:ext cx="2749264" cy="6135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oogle Logo | Significado, História e PNG">
            <a:extLst>
              <a:ext uri="{FF2B5EF4-FFF2-40B4-BE49-F238E27FC236}">
                <a16:creationId xmlns:a16="http://schemas.microsoft.com/office/drawing/2014/main" id="{E5FB1132-3C29-4E60-9514-16AB21807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6594" y="2880236"/>
            <a:ext cx="2222090" cy="124992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Bing foi reformulado e passa a ser chamado de 'Microsoft Bing' | Mundo  Conectado">
            <a:extLst>
              <a:ext uri="{FF2B5EF4-FFF2-40B4-BE49-F238E27FC236}">
                <a16:creationId xmlns:a16="http://schemas.microsoft.com/office/drawing/2014/main" id="{2294FA03-E4B5-49E3-A38E-B2CE9512A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3425" y="4288950"/>
            <a:ext cx="2752131" cy="124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702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A6D3-4E5D-4995-A08B-AAA47E1B7678}"/>
              </a:ext>
            </a:extLst>
          </p:cNvPr>
          <p:cNvSpPr>
            <a:spLocks noGrp="1"/>
          </p:cNvSpPr>
          <p:nvPr>
            <p:ph type="title"/>
          </p:nvPr>
        </p:nvSpPr>
        <p:spPr>
          <a:xfrm>
            <a:off x="5550688" y="103048"/>
            <a:ext cx="6248021" cy="1325563"/>
          </a:xfrm>
        </p:spPr>
        <p:txBody>
          <a:bodyPr/>
          <a:lstStyle/>
          <a:p>
            <a:r>
              <a:rPr lang="en-US" dirty="0"/>
              <a:t>Deep Web</a:t>
            </a:r>
          </a:p>
        </p:txBody>
      </p:sp>
      <p:sp>
        <p:nvSpPr>
          <p:cNvPr id="3" name="Espaço Reservado para Conteúdo 2">
            <a:extLst>
              <a:ext uri="{FF2B5EF4-FFF2-40B4-BE49-F238E27FC236}">
                <a16:creationId xmlns:a16="http://schemas.microsoft.com/office/drawing/2014/main" id="{1C75DAE5-6D17-43A6-8CE8-87CF270494BB}"/>
              </a:ext>
            </a:extLst>
          </p:cNvPr>
          <p:cNvSpPr>
            <a:spLocks noGrp="1"/>
          </p:cNvSpPr>
          <p:nvPr>
            <p:ph idx="1"/>
          </p:nvPr>
        </p:nvSpPr>
        <p:spPr>
          <a:xfrm>
            <a:off x="5456904" y="1305852"/>
            <a:ext cx="5896896" cy="4591665"/>
          </a:xfrm>
        </p:spPr>
        <p:txBody>
          <a:bodyPr>
            <a:normAutofit fontScale="77500" lnSpcReduction="20000"/>
          </a:bodyPr>
          <a:lstStyle/>
          <a:p>
            <a:pPr algn="just">
              <a:lnSpc>
                <a:spcPct val="120000"/>
              </a:lnSpc>
            </a:pPr>
            <a:r>
              <a:rPr lang="en-US" dirty="0"/>
              <a:t>The Deep Web was </a:t>
            </a:r>
            <a:r>
              <a:rPr lang="en-US" b="1" dirty="0"/>
              <a:t>also part of the web at its conception</a:t>
            </a:r>
            <a:r>
              <a:rPr lang="en-US" dirty="0"/>
              <a:t>, and in basic terms it is the </a:t>
            </a:r>
            <a:r>
              <a:rPr lang="en-US" b="1" dirty="0"/>
              <a:t>opposite of the surface as it anything that search engines cannot find</a:t>
            </a:r>
            <a:r>
              <a:rPr lang="en-US" dirty="0"/>
              <a:t>. </a:t>
            </a:r>
          </a:p>
          <a:p>
            <a:pPr algn="just">
              <a:lnSpc>
                <a:spcPct val="120000"/>
              </a:lnSpc>
            </a:pPr>
            <a:r>
              <a:rPr lang="en-US" dirty="0"/>
              <a:t>This is the key difference between the two in real data terms; sites on the surface internet are indexed for search engines to find, </a:t>
            </a:r>
            <a:r>
              <a:rPr lang="en-US" b="1" dirty="0"/>
              <a:t>but the deep web is not indexed</a:t>
            </a:r>
            <a:r>
              <a:rPr lang="en-US" dirty="0"/>
              <a:t>. </a:t>
            </a:r>
          </a:p>
          <a:p>
            <a:pPr algn="just">
              <a:lnSpc>
                <a:spcPct val="120000"/>
              </a:lnSpc>
            </a:pPr>
            <a:r>
              <a:rPr lang="en-US" dirty="0"/>
              <a:t>However, both are </a:t>
            </a:r>
            <a:r>
              <a:rPr lang="en-US" b="1" dirty="0"/>
              <a:t>also accessible by the public</a:t>
            </a:r>
            <a:r>
              <a:rPr lang="en-US" dirty="0"/>
              <a:t>, they just </a:t>
            </a:r>
            <a:r>
              <a:rPr lang="en-US" b="1" dirty="0"/>
              <a:t>require different methods to access them</a:t>
            </a:r>
            <a:r>
              <a:rPr lang="en-US" dirty="0"/>
              <a:t> - usually a specific password encrypted browser or a set of log in details.</a:t>
            </a:r>
          </a:p>
        </p:txBody>
      </p:sp>
      <p:pic>
        <p:nvPicPr>
          <p:cNvPr id="2050" name="Picture 2" descr="Deep Web e Dark Web: qual a diferença? | Internet | Tecnoblog">
            <a:extLst>
              <a:ext uri="{FF2B5EF4-FFF2-40B4-BE49-F238E27FC236}">
                <a16:creationId xmlns:a16="http://schemas.microsoft.com/office/drawing/2014/main" id="{84006B86-EC67-4993-8A42-C1529C103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4" y="103048"/>
            <a:ext cx="5300859" cy="575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82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72BA6D3-4E5D-4995-A08B-AAA47E1B7678}"/>
              </a:ext>
            </a:extLst>
          </p:cNvPr>
          <p:cNvSpPr>
            <a:spLocks noGrp="1"/>
          </p:cNvSpPr>
          <p:nvPr>
            <p:ph type="title"/>
          </p:nvPr>
        </p:nvSpPr>
        <p:spPr>
          <a:xfrm>
            <a:off x="169607" y="60325"/>
            <a:ext cx="3816095" cy="1571830"/>
          </a:xfrm>
        </p:spPr>
        <p:txBody>
          <a:bodyPr>
            <a:normAutofit/>
          </a:bodyPr>
          <a:lstStyle/>
          <a:p>
            <a:r>
              <a:rPr lang="en-US" sz="6000" dirty="0"/>
              <a:t>Deep Web</a:t>
            </a:r>
          </a:p>
        </p:txBody>
      </p:sp>
      <p:sp>
        <p:nvSpPr>
          <p:cNvPr id="3" name="Espaço Reservado para Conteúdo 2">
            <a:extLst>
              <a:ext uri="{FF2B5EF4-FFF2-40B4-BE49-F238E27FC236}">
                <a16:creationId xmlns:a16="http://schemas.microsoft.com/office/drawing/2014/main" id="{1C75DAE5-6D17-43A6-8CE8-87CF270494BB}"/>
              </a:ext>
            </a:extLst>
          </p:cNvPr>
          <p:cNvSpPr>
            <a:spLocks noGrp="1"/>
          </p:cNvSpPr>
          <p:nvPr>
            <p:ph idx="1"/>
          </p:nvPr>
        </p:nvSpPr>
        <p:spPr>
          <a:xfrm>
            <a:off x="169607" y="1632155"/>
            <a:ext cx="4628405" cy="4586804"/>
          </a:xfrm>
        </p:spPr>
        <p:txBody>
          <a:bodyPr>
            <a:normAutofit fontScale="92500" lnSpcReduction="10000"/>
          </a:bodyPr>
          <a:lstStyle/>
          <a:p>
            <a:pPr>
              <a:lnSpc>
                <a:spcPct val="100000"/>
              </a:lnSpc>
            </a:pPr>
            <a:r>
              <a:rPr lang="en-US" dirty="0"/>
              <a:t>Deep Web contains all our medical records, financial records, social media files, and plenty other important information we want and need to keep secure. </a:t>
            </a:r>
          </a:p>
          <a:p>
            <a:pPr>
              <a:lnSpc>
                <a:spcPct val="100000"/>
              </a:lnSpc>
            </a:pPr>
            <a:r>
              <a:rPr lang="en-US" dirty="0"/>
              <a:t>It is this need to keep secure files that gave rise to the need to keep a portion of the web secured away from being "Googled" at the whim of anybody at any time.</a:t>
            </a:r>
          </a:p>
        </p:txBody>
      </p:sp>
      <p:pic>
        <p:nvPicPr>
          <p:cNvPr id="4100" name="Picture 4">
            <a:extLst>
              <a:ext uri="{FF2B5EF4-FFF2-40B4-BE49-F238E27FC236}">
                <a16:creationId xmlns:a16="http://schemas.microsoft.com/office/drawing/2014/main" id="{0E1EC160-3D84-44B6-8323-E323ADA890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99" r="-1" b="17409"/>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descr="Medical Records Request - Hammond Henry Hospital">
            <a:extLst>
              <a:ext uri="{FF2B5EF4-FFF2-40B4-BE49-F238E27FC236}">
                <a16:creationId xmlns:a16="http://schemas.microsoft.com/office/drawing/2014/main" id="{C888451E-CEA2-4EAF-B709-C5B8218C43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8" r="2" b="2"/>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87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A6D3-4E5D-4995-A08B-AAA47E1B7678}"/>
              </a:ext>
            </a:extLst>
          </p:cNvPr>
          <p:cNvSpPr>
            <a:spLocks noGrp="1"/>
          </p:cNvSpPr>
          <p:nvPr>
            <p:ph type="title"/>
          </p:nvPr>
        </p:nvSpPr>
        <p:spPr>
          <a:xfrm>
            <a:off x="5550688" y="103048"/>
            <a:ext cx="6248021" cy="1325563"/>
          </a:xfrm>
        </p:spPr>
        <p:txBody>
          <a:bodyPr/>
          <a:lstStyle/>
          <a:p>
            <a:r>
              <a:rPr lang="en-US" dirty="0"/>
              <a:t>Dark Web</a:t>
            </a:r>
          </a:p>
        </p:txBody>
      </p:sp>
      <p:sp>
        <p:nvSpPr>
          <p:cNvPr id="3" name="Espaço Reservado para Conteúdo 2">
            <a:extLst>
              <a:ext uri="{FF2B5EF4-FFF2-40B4-BE49-F238E27FC236}">
                <a16:creationId xmlns:a16="http://schemas.microsoft.com/office/drawing/2014/main" id="{1C75DAE5-6D17-43A6-8CE8-87CF270494BB}"/>
              </a:ext>
            </a:extLst>
          </p:cNvPr>
          <p:cNvSpPr>
            <a:spLocks noGrp="1"/>
          </p:cNvSpPr>
          <p:nvPr>
            <p:ph idx="1"/>
          </p:nvPr>
        </p:nvSpPr>
        <p:spPr>
          <a:xfrm>
            <a:off x="5456904" y="1305852"/>
            <a:ext cx="5896896" cy="4591665"/>
          </a:xfrm>
        </p:spPr>
        <p:txBody>
          <a:bodyPr>
            <a:normAutofit/>
          </a:bodyPr>
          <a:lstStyle/>
          <a:p>
            <a:pPr algn="just">
              <a:lnSpc>
                <a:spcPct val="120000"/>
              </a:lnSpc>
            </a:pPr>
            <a:r>
              <a:rPr lang="en-US" sz="3200" dirty="0"/>
              <a:t>The Dark Web IS part of the Deep Web, but it has one major difference in that it has been </a:t>
            </a:r>
            <a:r>
              <a:rPr lang="en-US" sz="3200" b="1" dirty="0"/>
              <a:t>intentionally hidden and is inaccessible to normal web browsers</a:t>
            </a:r>
            <a:r>
              <a:rPr lang="en-US" sz="3200" dirty="0"/>
              <a:t>. </a:t>
            </a:r>
          </a:p>
        </p:txBody>
      </p:sp>
      <p:pic>
        <p:nvPicPr>
          <p:cNvPr id="2050" name="Picture 2" descr="Deep Web e Dark Web: qual a diferença? | Internet | Tecnoblog">
            <a:extLst>
              <a:ext uri="{FF2B5EF4-FFF2-40B4-BE49-F238E27FC236}">
                <a16:creationId xmlns:a16="http://schemas.microsoft.com/office/drawing/2014/main" id="{84006B86-EC67-4993-8A42-C1529C103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4" y="103048"/>
            <a:ext cx="5300859" cy="575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557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ACF2D-25C9-40DC-8AFA-FBF471DAE97D}"/>
              </a:ext>
            </a:extLst>
          </p:cNvPr>
          <p:cNvSpPr>
            <a:spLocks noGrp="1"/>
          </p:cNvSpPr>
          <p:nvPr>
            <p:ph type="title"/>
          </p:nvPr>
        </p:nvSpPr>
        <p:spPr>
          <a:xfrm>
            <a:off x="482604" y="3868842"/>
            <a:ext cx="1912747" cy="1124256"/>
          </a:xfrm>
        </p:spPr>
        <p:txBody>
          <a:bodyPr anchor="ctr">
            <a:normAutofit fontScale="90000"/>
          </a:bodyPr>
          <a:lstStyle/>
          <a:p>
            <a:pPr algn="ctr"/>
            <a:r>
              <a:rPr lang="en-US" sz="4800" dirty="0"/>
              <a:t>Dark Web</a:t>
            </a:r>
          </a:p>
        </p:txBody>
      </p:sp>
      <p:pic>
        <p:nvPicPr>
          <p:cNvPr id="5124" name="Picture 4" descr="Jogo de guerra do Pentágono prevê rebelião financiada com Bitcoin -  Webitcoin">
            <a:extLst>
              <a:ext uri="{FF2B5EF4-FFF2-40B4-BE49-F238E27FC236}">
                <a16:creationId xmlns:a16="http://schemas.microsoft.com/office/drawing/2014/main" id="{3854E52D-02C2-4335-8385-A81558BD0A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78" b="4336"/>
          <a:stretch/>
        </p:blipFill>
        <p:spPr bwMode="auto">
          <a:xfrm>
            <a:off x="20" y="11"/>
            <a:ext cx="12191980" cy="328396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C91FB47D-7CF6-428F-B1A8-3668A29B87A5}"/>
              </a:ext>
            </a:extLst>
          </p:cNvPr>
          <p:cNvSpPr>
            <a:spLocks noGrp="1"/>
          </p:cNvSpPr>
          <p:nvPr>
            <p:ph idx="1"/>
          </p:nvPr>
        </p:nvSpPr>
        <p:spPr>
          <a:xfrm>
            <a:off x="2408903" y="3144481"/>
            <a:ext cx="9300493" cy="2921562"/>
          </a:xfrm>
        </p:spPr>
        <p:txBody>
          <a:bodyPr anchor="ctr">
            <a:normAutofit/>
          </a:bodyPr>
          <a:lstStyle/>
          <a:p>
            <a:pPr>
              <a:lnSpc>
                <a:spcPct val="100000"/>
              </a:lnSpc>
            </a:pPr>
            <a:r>
              <a:rPr lang="en-US" sz="2300" dirty="0"/>
              <a:t>The technology to create the Dark Web was initially created (and still funded) by US Military Researchers in the mid-1990s to </a:t>
            </a:r>
            <a:r>
              <a:rPr lang="en-US" sz="2300" b="1" dirty="0"/>
              <a:t>allow spies and intelligence agencies to anonymously send and receive messages</a:t>
            </a:r>
            <a:r>
              <a:rPr lang="en-US" sz="2300" dirty="0"/>
              <a:t>. </a:t>
            </a:r>
          </a:p>
          <a:p>
            <a:pPr algn="just">
              <a:lnSpc>
                <a:spcPct val="100000"/>
              </a:lnSpc>
            </a:pPr>
            <a:r>
              <a:rPr lang="en-US" sz="2300" dirty="0"/>
              <a:t>Named </a:t>
            </a:r>
            <a:r>
              <a:rPr lang="en-US" sz="2300" b="1" dirty="0"/>
              <a:t>"The Onion Router"</a:t>
            </a:r>
            <a:r>
              <a:rPr lang="en-US" sz="2300" dirty="0"/>
              <a:t>, it was quickly coined with the shorter </a:t>
            </a:r>
            <a:r>
              <a:rPr lang="en-US" sz="2300" b="1" dirty="0"/>
              <a:t>"Tor" </a:t>
            </a:r>
            <a:r>
              <a:rPr lang="en-US" sz="2300" dirty="0"/>
              <a:t>with its name coming from application layer encryption within a communication protocol stack; many layers representing the layers of an onion.</a:t>
            </a:r>
          </a:p>
        </p:txBody>
      </p:sp>
      <p:pic>
        <p:nvPicPr>
          <p:cNvPr id="5128" name="Picture 8" descr="Red Onion - Tor Browser por Zuogen Zhang">
            <a:extLst>
              <a:ext uri="{FF2B5EF4-FFF2-40B4-BE49-F238E27FC236}">
                <a16:creationId xmlns:a16="http://schemas.microsoft.com/office/drawing/2014/main" id="{FBB7FA68-5C45-4D31-ADEB-1F6BB72772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933" y="3751775"/>
            <a:ext cx="1001970" cy="100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53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5361</TotalTime>
  <Words>1714</Words>
  <Application>Microsoft Office PowerPoint</Application>
  <PresentationFormat>Widescreen</PresentationFormat>
  <Paragraphs>103</Paragraphs>
  <Slides>36</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36</vt:i4>
      </vt:variant>
    </vt:vector>
  </HeadingPairs>
  <TitlesOfParts>
    <vt:vector size="42" baseType="lpstr">
      <vt:lpstr>Abadi</vt:lpstr>
      <vt:lpstr>Aharoni</vt:lpstr>
      <vt:lpstr>Arial</vt:lpstr>
      <vt:lpstr>Calibri</vt:lpstr>
      <vt:lpstr>Calibri Light</vt:lpstr>
      <vt:lpstr>Office Theme</vt:lpstr>
      <vt:lpstr>Computational Intelligence (TC2027)</vt:lpstr>
      <vt:lpstr>Unit 5 – System Security (VII)</vt:lpstr>
      <vt:lpstr>What is Surface Web, Deep Web, and Dark Web?</vt:lpstr>
      <vt:lpstr>Surface Web</vt:lpstr>
      <vt:lpstr>Surface Web</vt:lpstr>
      <vt:lpstr>Deep Web</vt:lpstr>
      <vt:lpstr>Deep Web</vt:lpstr>
      <vt:lpstr>Dark Web</vt:lpstr>
      <vt:lpstr>Dark Web</vt:lpstr>
      <vt:lpstr>Apresentação do PowerPoint</vt:lpstr>
      <vt:lpstr>Dark Web</vt:lpstr>
      <vt:lpstr>Dark Web</vt:lpstr>
      <vt:lpstr>Dark Web Anonymity</vt:lpstr>
      <vt:lpstr>Silk Road</vt:lpstr>
      <vt:lpstr>Silk Road</vt:lpstr>
      <vt:lpstr>Silk Road</vt:lpstr>
      <vt:lpstr>Tor</vt:lpstr>
      <vt:lpstr>What is Tor?</vt:lpstr>
      <vt:lpstr>How does Tor work?</vt:lpstr>
      <vt:lpstr>Apresentação do PowerPoint</vt:lpstr>
      <vt:lpstr>Apresentação do PowerPoint</vt:lpstr>
      <vt:lpstr>Apresentação do PowerPoint</vt:lpstr>
      <vt:lpstr>Onion Routing</vt:lpstr>
      <vt:lpstr>Onion Routing</vt:lpstr>
      <vt:lpstr>Onion Routing</vt:lpstr>
      <vt:lpstr>Apresentação do PowerPoint</vt:lpstr>
      <vt:lpstr>How Is a Circuit Created?</vt:lpstr>
      <vt:lpstr>Selection of Exit Node</vt:lpstr>
      <vt:lpstr>Selection of Exit Node</vt:lpstr>
      <vt:lpstr>Selection of Exit Node</vt:lpstr>
      <vt:lpstr>Selection of Exit Node</vt:lpstr>
      <vt:lpstr>Selection of Exit Node</vt:lpstr>
      <vt:lpstr>Apresentação do PowerPoint</vt:lpstr>
      <vt:lpstr>Tor Hidden Services</vt:lpstr>
      <vt:lpstr>Unit 5 – System Security (VII)</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29</cp:revision>
  <dcterms:created xsi:type="dcterms:W3CDTF">2021-01-13T19:01:52Z</dcterms:created>
  <dcterms:modified xsi:type="dcterms:W3CDTF">2021-06-09T12:22:01Z</dcterms:modified>
</cp:coreProperties>
</file>